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биосферы: введение и основные направления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жизни на Земле от зарождения до современности в ключевых этапах.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 структура биосферы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включает все живые организмы и их взаимодействия в атмосфере, гидросфере и литосфере. Введение термина В.И. Вернадским связано с анализом изменений вследствие геологических и климатических процессов.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Физико-химические условия ранней Земли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первые миллиарды лет атмосфера Земли была без свободного кислорода и состояла преимущественно из метана, аммиака, водорода и водяного пара под высоким давлением и температурой.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Интенсивная вулканическая активность и удары метеоритов формировали химический состав. Зарождение первичного океана создало среду для химической эволюции органических соединений.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Миллера — лабораторное подтверждение гипотезы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48060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1953 году Миллер воспроизвёл атмосферу древней Земли, пропуская электрические разряды через смесь газов. Это вызвало синтез аминокислот — основных строительных блоков жизни.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доказал возможность естественного образования органических молекул при условиях ранней планеты, укрепив теорию абиогенного синтеза органики.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гипотезы происхождения жизни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Абиогенный синтез предполагает формирование органических мономеров из неорганических веществ в океане — аминокислот и нуклеотидов.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протобионтов — первых примитивных мембранных структур — знаменует переход к организованным системам, отличающимся от окружающей среды.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полимеризация этих мономеров превращает их в белки и нуклеиновые кислоты, необходимые для жизни.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Протобионты: начало клеточной организации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Протобионты имели простейшие липидные мембраны, позволяющие поддерживать внутреннюю среду и обмен веществ. Они не были полноценными клетками, но могли осуществлять химические реакции внутрь себя.
</a:t>
            </a:r>
            <a:endParaRPr lang="en-US" sz="1132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протобионтов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Коацерваты и липосомы служат моделями протобионтов, демонстрируя способность к самостоятельной организации и изоляции химических веществ внутри оболочки.
</a:t>
            </a:r>
            <a:endParaRPr lang="en-US" sz="1173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и примеры протобионтов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прокариот и их особенности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возникли свыше 3,5 млрд лет назад и характеризуются отсутствием ядерной мембраны и органелл.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размножение происходит простым бинарным делением, что обеспечивает быстрое распространение видов.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образуют базу для сложной жизни, осуществляя различные биохимические процессы и влияя на экосистемы.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представители включают бактерии и археи, многие из которых выживают в экстремальных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цианобактерий в кислородной атмосфере
</a:t>
            </a:r>
            <a:endParaRPr lang="en-US" sz="2778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— пионеры фотосинтеза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микроорганизмы начали производить кислород с помощью фотосинтеза, преобразуя атмосферу Земли. Образование строматолитов — свидетельство их древней активности — помогает учёным изучать ранние формы жизни.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строматолиты — остатки древних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строматолиты сохранились в Австралии и Бразилии, демонстрируя устойчивость этих структур и продолжая влиять на локальные биосистемы.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анаэробных к аэробным организмам
</a:t>
            </a:r>
            <a:endParaRPr lang="en-US" sz="2725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начали выделять кислород, который постепенно накапливался в атмосфере, изменяя условия обитания.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кислорода благодаря фотосинтезу
</a:t>
            </a:r>
            <a:endParaRPr lang="en-US" sz="1146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начальной биосфере доминировали организмы, живущие без кислорода, используя анаэробный метаболизм.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анаэробов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организмов вымерла, но другие приспособились к кислородной среде, развив аэробный метаболизм с большей энергетической эффективностью.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аэробному дыханию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фотосинтеза и кислородная революция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у древних прокариот привёл к значительному накоплению кислорода в атмосфере примерно 2,4–2 млрд лет назад.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кислорода сформировал озоновый слой, защитивший жизнь от ультрафиолета и способствовавший последующему биологическому разнообразию.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вызвал «кислородную катастрофу», повлекшую гибель большинства анаэробов и стимул к эволюции аэробных организмов.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эукариот: новый уровень организации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эукариот связано с эндосимбиозом, когда одноклеточные прокариоты вошли внутрь друг друга, образовав сложные клетки с ядром. Это революционный шаг в развитии жизни на Земле.
</a:t>
            </a:r>
            <a:endParaRPr lang="en-US" sz="1326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Эукариотические клетки имеют ядро и органеллы — митохондрии и хлоропласты. Они стали основой для многоклеточных организмов, что позволило развиваться разнообразию сложных форм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многоклеточных: усложнение жизни
</a:t>
            </a:r>
            <a:endParaRPr lang="en-US" sz="277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многоклеточные существа на планете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1–1,2 млрд лет назад возникли первые многоклеточные организмы, такие как колониальные водоросли. Они демонстрировали начальную клеточную специализацию и позволили обеспечить большие размеры и новые функции.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и эффективность обмена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Коллективное существование клеток улучшало метаболическую эффективность и обеспечивало лучшую адаптацию к изменяющимся условиям среды, увеличив выживаемость и биомассу организмов.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тканей и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Многоклеточность привела к дифференциации клеток в ткани и органы, что дало возможность выполнять сложные биологические процессы. Такой прогресс заложил основы для появления сложных животных и растений.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 и диверсификация жизни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 — период около 541 млн лет назад, когда резко увеличилось разнообразие организмов и появились первые твёрдые скелеты.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окаменелости кембрийского периода обнаружены в формациях Бургесс-Шейл (Канада) и Чэнцзян (Китай), позволяя изучать раннюю жизнь.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пищевые цепи сформировались, что усилило биологические взаимодействия и способствовало экологическому разнообразию.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Возникли крупные животные группы: членистоногие, моллюски и хорды, ставшие основой будущих экосистем Земли.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3400" y="1539061"/>
            <a:ext cx="4170600" cy="2838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суши растениями и животными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540549"/>
            <a:ext cx="4125600" cy="12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470 млн лет назад первые растения, такие как псилофиты и мхи, вышли на сушу, начав формировать наземные экосистемы. Их появление изменило почвенные процессы и круговорот веществ.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995051"/>
            <a:ext cx="4125600" cy="12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растениями последовали членистоногие и амфибии, приспособившиеся к жизни вне воды с защитой от высыхания и опорой тела, что способствовало дальнейшему расселению на суше.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и смена доминирующих форм
</a:t>
            </a:r>
            <a:endParaRPr lang="en-US" sz="2538" dirty="0"/>
          </a:p>
        </p:txBody>
      </p:sp>
      <p:sp>
        <p:nvSpPr>
          <p:cNvPr id="9" name="Text 1"/>
          <p:cNvSpPr txBox="1"/>
          <p:nvPr/>
        </p:nvSpPr>
        <p:spPr>
          <a:xfrm>
            <a:off x="882780" y="1702038"/>
            <a:ext cx="279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Исчезло около 96% морских и 70% наземных видов. Причинами стали вулканическая активность, климатические изменения и падения астероидов.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882780" y="1162450"/>
            <a:ext cx="279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Пермское вымирание (252 млн лет назад)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107920" y="1702038"/>
            <a:ext cx="279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массового вымирания исчезли динозавры, что открыло экологические ниши для млекопитающих и птиц.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107920" y="1162450"/>
            <a:ext cx="279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Меловое вымирание (66 млн лет назад)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303426" y="3607319"/>
            <a:ext cx="279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пермского вымирания началось восстановление жизни, развивались новые группы рептилий, включая предков динозавров.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303426" y="3067730"/>
            <a:ext cx="279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Триасовый период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528567" y="3607319"/>
            <a:ext cx="279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мелового вымирания произошла быстрая эволюция и разнообразие млекопитающих, занявших ведущие позиции в биосфере.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5528567" y="3067730"/>
            <a:ext cx="279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Палеогеновый период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млекопитающих и птиц: адаптации и расселение
</a:t>
            </a:r>
            <a:endParaRPr lang="en-US" sz="2388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преимущества теплокровности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Теплокровность позволила млекопитающим и птицам поддерживать постоянную температуру тела, обеспечивая активность в различных климатических условиях и расширяя ареалы обитания.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экологических ниш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и птицы освоили разнообразные пищевые и жилищные ниши, от лесных хищников до насекомоядных, что способствовало богатству видов и экосистем.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 деятельность человека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Homo sapiens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разумный возник приблизительно 300 тысяч лет назад в Африке, осуществив ключевые изменения в мозге и развитии речи, создав культурные и технологические основы.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цивилизаций на биосферу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городов, техники и промышленности принципиально изменило природные процессы, вызвав новые экологические вызовы и давление на экосистемы.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сельского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10 тысяч лет назад начался переход к земледелию, что повлекло за собой формирование постоянных поселений и рост численности населения.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численности позвоночных связано с урбанизацией, загрязнением и изменением среды обитания вследствие человеческой деятельности.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68%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уменьшились популяции позвоночных животных с 1970 года, что свидетельствует о серьёзном сокращении биоразнообразия по всему миру.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WWF, 2022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биосферы: вызовы и перспективы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необходимо для разработки и внедрения экологически чистых технологий, способствующих сохранению природной среды.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 восстановление экосистем помогут восстановить исчезающие виды и улучшить состояние биосферы в долгосрочной перспективе.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и изменение климата требуют комплексных решений, объединяющих науку, политику и общество для устойчивого развития.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эволюции биосферы для будущих поколений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истории и процессов биосферы помогает осознать важность устойчивого взаимодействия человека с природой и необходимость бережного отношения к окружающей среде.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2026-05-10T08:31:00Z</dcterms:created>
  <dcterms:modified xsi:type="dcterms:W3CDTF">2026-05-10T08:31:00Z</dcterms:modified>
</cp:coreProperties>
</file>