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воздуха вокруг нас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невидим, но он всегда рядом и многое умеет.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рядом с нами каждый миг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воздух дома, на улице, в лесу и у воды. Мы вдыхаем его каждую секунду, а без него не могут жить люди, животные и многие растения. В нём есть кислород и другие газы, которые составляют воздух вместе.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 глазами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прозрачен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имеет цвета, поэтому мы не замечаем его взглядом. Он не похож на воду или песок и кажется пустым, хотя на самом деле вокруг нас везде есть воздух.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нельзя взять в руку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потрогать как мяч или камень. Он не твёрдый, не жидкий и не похож на знакомые предметы, поэтому мы узнаём о нём по его действиям и движению.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выдаёт себя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качаются ветки, летят листья или надувается шарик, воздух становится заметным. Так мы понимаем, что он есть, хотя сам по себе он невидим для глаз.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замечают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словно тихий помощник: сам не показывает себя, но помогает всему вокруг двигаться и жить. Стоит появиться ветру или шевелению травы — и его сразу можно угадать.
</a:t>
            </a:r>
            <a:endParaRPr lang="en-US" sz="1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занимает место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растёт
</a:t>
            </a:r>
            <a:pPr algn="ctr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шарик надувают воздух, он становится больше и плотнее. Это происходит потому, что воздух заполняет внутреннее пространство и не оставляет его пустым.
</a:t>
            </a:r>
            <a:endParaRPr lang="en-US" sz="1032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не пуст
</a:t>
            </a:r>
            <a:pPr algn="ctr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перевернуть стакан и опустить его в воду, вода не входит сразу. Внутри уже есть воздух, и он занимает место, не пропуская воду быстро.
</a:t>
            </a:r>
            <a:endParaRPr lang="en-US" sz="1171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есть у всего
</a:t>
            </a:r>
            <a:pPr algn="ctr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исчезает и не прячется. Он занимает пространство так же, как другие вещества, поэтому его можно заметить в шарике, бутылке или стакане.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имеет массу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пустота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воздух очень лёгкий, он не является пустым местом. У него есть масса, просто она настолько мала, что мы обычно её не чувствуем.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Надутый предмет тяжелее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пустой и надутый шарик, надутый обычно окажется тяжелее. Внутри него есть воздух, а значит, к весу шарика добавляется ещё немного массы.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настоящее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у воздуха есть масса, его можно считать настоящим веществом. Он не волшебная невидимка, а часть природы, которая занимает место и обладает своими свойствами.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опыты показывают свойства воздуха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наблюдения в классе или дома помогают увидеть, что воздух занимает место, сжимается и меняет форму предметов.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главный «невидимка»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воздуха составляет азот. Его больше всего, но он не бросается в глаза и спокойно смешивается с другими газами. Именно поэтому воздух остаётся прозрачным и привычным.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в воздухе намного меньше, чем азота, но он особенно важен для жизни. Люди и животные используют его при дыхании, как будто получают от воздуха маленький подарок каждый миг.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частички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главных газов, в воздухе есть водяной пар и пыль. Их немного, но они тоже влияют на погоду, чистоту воздуха и то, как мы его ощущаем вокруг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дышат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вдох приносит в организм воздух, а вместе с ним кислород. Он нужен, чтобы человек мог жить, двигаться, играть и расти без усталости от нехватки воздуха.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дышат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рыбы, звери и насекомые связаны с воздухом по-разному, но всем им он необходим. Без воздуха животные не могут долго оставаться живыми, даже если очень стараются.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из воздуха углекислый газ и с его помощью растут. За это они помогают очищать воздух, словно зелёные помощники с листочками вместо ладошек.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нельзя надолго остановить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человек быстро почувствует, что ему тяжело. Поэтому дыхание — это важное и постоянное дело, которое наш организм выполняет без выходных и каникул.
</a:t>
            </a:r>
            <a:endParaRPr lang="en-US" sz="12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горению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зажжена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горит спокойно, потому что рядом есть воздух. Кислород из воздуха помогает огню не гаснуть и поддерживает 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Свечу накрывают стаканом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свечу накрывают стаканом, воздух под ним быстро заканчивается. Пламени становится трудно «дышать», и оно начинает слабеть.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гаснет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короткое время свеча тухнет. Это показывает, что огню нужен кислород из воздуха, а без него горение продолжаться не может.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передаёт звуки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рождается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говорит, его голос заставляет воздух колебаться. Эти колебания идут дальше, как волны, и доходят до ушей другого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всё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воздуху мы слышим речь, музыку, пение птиц и шум машин. Без него звуки не смогли бы путешествовать от источника к нашему слуху.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пустоте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очень пустом пространстве звук не распространяется. Поэтому воздух нужен не только для дыхания, но и для того, чтобы мир был слышимым.
</a:t>
            </a:r>
            <a:endParaRPr lang="en-US" sz="11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движению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путешествуют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одуванчика и клёна подхватывает ветер и переносит далеко от растения. Так воздух помогает растениям расселяться по новым местам, словно маленький невидимый помощник.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Крутится вертушка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движется, он может толкать очень лёгкие предметы. Поэтому вертушка начинает быстро вращаться, а флажки и ленточки весело колышутся даже при слабом ветерке.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Поднимается змей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змей летит благодаря движению воздуха. Потоки воздуха поднимают его вверх и удерживают в небе, если правильно натянуть нитку. Получается настоящее воздушное приключение!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Летят птицы и самолёты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расправляют крылья, а самолёты используют силу воздуха, чтобы держаться в небе и двигаться вперёд. Воздух не только мешает, но и помогает полёту.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холодный воздух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нагревается, его частицы движутся быстрее, и он становится легче. Такой воздух поднимается вверх, словно воздушный пузырёк, который не хочет сидеть на месте.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тяжелее тёплого. Он опускается вниз и занимает место, которое освободил более тёплый воздух. Из-за этого в природе всё время происходит тихое перемешивание воздуха.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и холодный воздух начинают двигаться и менять места, возникает ветер. Мы чувствуем его на лице, видим по качающимся веткам и слышим по шуму листвы.
</a:t>
            </a:r>
            <a:endParaRPr lang="en-US" sz="11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много разных газов, но кислорода в нём примерно столько, сколько нужно живым организмам для дыхания и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приходится примерно на такую долю воздуха, и именно поэтому его свойства так важны для дыхания.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естествознания; состав атмосферного воздуха, округлённые значения
</a:t>
            </a:r>
            <a:endParaRPr lang="en-US" sz="7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на всё вокруг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всех сторон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окружает нас повсюду и давит на предметы сверху, снизу и сбоку. Мы не замечаем этого, потому что давление действует одинаково во всех направлениях.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мячах и шариках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мяч или шарик накачивают воздух, внутри появляется большее давление. Именно оно помогает шару быть упругим и держать форму, а не сдуваться сразу.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шприце и насосе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нажать на поршень шприца или насоса, воздух внутри сопротивляется сжатию. Это удобно наблюдать: воздух словно говорит, что его не так-то просто подвинуть.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работать предметам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используют в разных приборах и игрушках. Оно помогает поднимать, толкать и надувать, поэтому воздух можно считать очень полезным невидимым помощником.
</a:t>
            </a:r>
            <a:endParaRPr lang="en-US" sz="9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в парке воздух свежий и прохладный. Деревья будто помогают ему стать чище: листья задерживают пыль, а зелёные кроны дарят тень и спокойствие. Поэтому прогулка среди деревьев так приятно бодрит.
</a:t>
            </a:r>
            <a:endParaRPr lang="en-US" sz="1179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 дымом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оживлённой дороги воздух уже не такой прозрачный. В нём могут быть выхлопные газы, пыль и дым, поэтому дышать становится труднее. Если рядом с домом есть зелёные насаждения, воздух заметно лучше.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окно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после долгого дня воздух становится тяжёлым и душным. Стоит открыть окно, и он снова приходит в движение, словно оживает. Проветривание помогает убрать лишние запахи и сделать воздух приятнее.
</a:t>
            </a:r>
            <a:endParaRPr lang="en-US" sz="116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становится чистым и грязным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участвует в природе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солнца воздух прогревается неравномерно, и над землёй начинаются тихие движения. Они помогают появляться утреннему ветру.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тёплый воздух поднимается вверх, унося влагу и тепло. Благодаря этому в небе могут собираться облака, а погода меняется прямо на глазах.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воздух остывает, и движение становится спокойнее. Но он всё равно остаётся рядом: переносит запахи, освежает землю и готовит природу к новой смене погоды.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воздух по его движениям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Качаются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движется, ветки деревьев начинают шевелиться, а листья — шелестеть. По этому простому признаку можно понять, что рядом есть ветер, даже если его не видно.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Шевелится трава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ветерок сначала касается травы. Она чуть наклоняется, потом выпрямляется, и луг выглядит как зелёное море с маленькими волнами.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Летят лёгкие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легко подхватывает бумажку, салфетку или пушинку. Такие предметы сразу выдают движение воздуха, потому что сами почти ничего не весят и быстро откликаются на поток.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Чувствуем ладонью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медленно подуть на ладонь, можно ощутить движение воздуха. Это простой и быстрый способ заметить его, даже когда вокруг тихо и спокойно.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воздухе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дышим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делает вдохи и выдохи всё время, даже во сне. Обычно мы этого не замечаем, потому что дыхание происходит само собой, как добрый невидимый помощник.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Воздуха вокруг очень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находится огромный слой воздуха. Он окружает планету, как прозрачное одеяло, и помогает сохранять тепло, влагу и жизнь на Земле.
</a:t>
            </a:r>
            <a:endParaRPr lang="en-US" sz="1266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везде, даже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есть не только на улице, но и в комнате, в шарике и даже в пустом стакане. Его нельзя увидеть, зато можно заметить по его делам.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воздуха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и прозрачный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 глазами, потому что он бесцветный и прозрачный. Но отсутствие цвета не значит отсутствие жизни: воздух всегда рядом, просто ведёт себя очень скромно.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надуть шарик или опустить стакан в воду, становится ясно, что воздух занимает пространство. Он не исчезает, а просто прячется внутри предметов.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массу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пустой: он тоже имеет массу, хотя очень маленькую. Поэтому надутый мяч обычно тяжелее пустого, а шарик не может быть совсем лёгким.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Движется и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может двигаться, расширяться при нагревании и сжиматься при охлаждении. Из-за этого появляется ветер, меняется форма шариков и происходят разные интересные явления.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звук и поддерживает горение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нам слышать голоса, музыку и шумы вокруг. Он также нужен огню: если воздуха станет мало, пламя быстро погаснет.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невидимый помощник природы
</a:t>
            </a:r>
            <a:endParaRPr lang="en-US" sz="374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воздух всегда рядом, хотя его не видно. Он помогает нам дышать, двигаться, слышать и даже гореть свечам. Беречь чистый воздух очень важно.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2026-05-25T23:17:28Z</dcterms:created>
  <dcterms:modified xsi:type="dcterms:W3CDTF">2026-05-25T23:17:28Z</dcterms:modified>
</cp:coreProperties>
</file>