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культуры в мировой истории: от древности до цифровой эпохи
</a:t>
            </a:r>
            <a:endParaRPr lang="en-US" sz="2041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соединяет традиции и изменения: как люди сохраняют знания, творят и живут вместе.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развитие культуры во всеобщей истории
</a:t>
            </a:r>
            <a:endParaRPr lang="en-US" sz="2246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культуры — это смена идей, художественных стилей, научных знаний и образовательных практик. На него влияли письмо, города, империи, религии, книгопечатание, индустриализация и цифровые технологии. В XX–XXI веках особенно значимы массовая культура, СМИ, глобализация и доступность образования.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цивилизации и рождение культурных традиций
</a:t>
            </a:r>
            <a:endParaRPr lang="en-US" sz="1840" dirty="0"/>
          </a:p>
        </p:txBody>
      </p:sp>
      <p:sp>
        <p:nvSpPr>
          <p:cNvPr id="10" name="Text 2"/>
          <p:cNvSpPr txBox="1"/>
          <p:nvPr/>
        </p:nvSpPr>
        <p:spPr>
          <a:xfrm>
            <a:off x="928535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 и Месопотамия
</a:t>
            </a:r>
            <a:pPr algn="l" indent="0" marL="0">
              <a:lnSpc>
                <a:spcPct val="115000"/>
              </a:lnSpc>
              <a:buNone/>
            </a:pPr>
            <a:r>
              <a:rPr lang="en-US" sz="7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связывалась с религией, властью и хозяйственной жизнью. Письменность фиксировала законы, мифы, налоги и расчёты, укрепляя историческую память.
</a:t>
            </a:r>
            <a:endParaRPr lang="en-US" sz="951" dirty="0"/>
          </a:p>
        </p:txBody>
      </p:sp>
      <p:sp>
        <p:nvSpPr>
          <p:cNvPr id="11" name="Text 3"/>
          <p:cNvSpPr txBox="1"/>
          <p:nvPr/>
        </p:nvSpPr>
        <p:spPr>
          <a:xfrm>
            <a:off x="2694897" y="1468595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 Китая: традиции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6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Формировались устойчивые культурные практики: календарные представления, литературные формы, навыки наблюдения за природой. Культурные нормы поддерживали целостность общества и его ритм.
</a:t>
            </a:r>
            <a:endParaRPr lang="en-US" sz="895" dirty="0"/>
          </a:p>
        </p:txBody>
      </p:sp>
      <p:sp>
        <p:nvSpPr>
          <p:cNvPr id="12" name="Text 4"/>
          <p:cNvSpPr txBox="1"/>
          <p:nvPr/>
        </p:nvSpPr>
        <p:spPr>
          <a:xfrm>
            <a:off x="4447110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 дворцы как культурные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7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 дворцы объединяли искусство, обучение и управленческие функции. Эпосы, календарные системы и ранние школы показывали, что культура была инструментом организации жизни.
</a:t>
            </a:r>
            <a:endParaRPr lang="en-US" sz="945" dirty="0"/>
          </a:p>
        </p:txBody>
      </p:sp>
      <p:sp>
        <p:nvSpPr>
          <p:cNvPr id="13" name="Text 5"/>
          <p:cNvSpPr txBox="1"/>
          <p:nvPr/>
        </p:nvSpPr>
        <p:spPr>
          <a:xfrm>
            <a:off x="6206485" y="1468582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и медицина в ранних традициях
</a:t>
            </a:r>
            <a:pPr algn="l" indent="0" marL="0">
              <a:lnSpc>
                <a:spcPct val="115000"/>
              </a:lnSpc>
              <a:buNone/>
            </a:pPr>
            <a:r>
              <a:rPr lang="en-US" sz="7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древности развивались наблюдения, связанные с астрономией и медициной. Стабильные традиции науки и ремёсел становились частью культурного наследия.
</a:t>
            </a:r>
            <a:endParaRPr lang="en-US" sz="94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Античность: человек, разум и каноны красоты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 право как школа гражданина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античной Греции и Риме театр воспитывал чувство меры и ответственность: трагедия заставляла думать о судьбе и выборе. Параллельно развивалась риторика и правовые нормы, где логика и аргумент становились культурными ценностями.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Платона и Аристотеля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Труды Платона и Аристотеля помогли сформировать привычку объяснять мир через разум. Их идеи обсуждали, критиковали и развивали, поэтому философия работала как интеллектуальный каркас для культуры.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и образ гармонии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объединяли религиозные смыслы, спортивные идеалы и общественное признание. Античность закрепила представление о гармонии и мере, а гражданская доблесть стала важной частью культурного образа человека.
</a:t>
            </a:r>
            <a:endParaRPr lang="en-US" sz="138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этапам из outline; используются условные порядковые индексы (точные исторические измерения не заданы).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культурного развития в мировой истории
</a:t>
            </a:r>
            <a:endParaRPr lang="en-US" sz="1772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эпохи к эпохе растёт плотность культурных связей: меняются центры влияния и увеличивается скорость распространения идей и практик.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 Новому и Новейшему времени, тем сильнее роль технологий и массовых каналов, поэтому культурные изменения происходят быстрее и шире.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три города задали ранний университетский масштаб образования и интеллектуальной культуры эпохи.
</a:t>
            </a:r>
            <a:endParaRPr lang="en-US" sz="1754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XII–XIII веках университетская модель укрепилась в трёх центрах: Болонье, Париже и Оксфорде — это стало заметным шагом для средневековой образованности.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7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Упоминания в школьных курсах всеобщей истории; привязка к университетам Болоньи, Парижа и Оксфорда (XII–XIII века) согласно outline.
</a:t>
            </a:r>
            <a:endParaRPr lang="en-US" sz="59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культурные идеи распространялись в истории
</a:t>
            </a:r>
            <a:endParaRPr lang="en-US" sz="2097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повторяющаяся цепочка: создание → закрепление → институциональная поддержка → распространение каналами → включение в повседневность → оформление в традиции.
</a:t>
            </a:r>
            <a:endParaRPr lang="en-US" sz="87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и гуманизм как поворот к человеку
</a:t>
            </a:r>
            <a:endParaRPr lang="en-US" sz="2108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Античное наследие и новая оптика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14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Итальянское Возрождение XIV–XVI веков вернуло интерес к античному наследию и к индивидуальности. Художники и мыслители заново рассматривали земную жизнь как достойную тему.
</a:t>
            </a:r>
            <a:endParaRPr lang="en-US" sz="146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Гуманизм: ценность личности и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4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развивал идею ценности личности, образования и свободного мышления. Леонардо да Винчи, Микеланджело, Рафаэль, Данте и Петрарка стали символами культурного обновления, а города поддерживали этот импульс.
</a:t>
            </a:r>
            <a:endParaRPr lang="en-US" sz="146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789" y="1119450"/>
            <a:ext cx="3926522" cy="307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изменения ускоряются, когда несколько факторов работают одновременно: образование, государственные решения, технологии, города и религиозные системы ценностей.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outline.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культурного развития в разные эпохи
</a:t>
            </a:r>
            <a:endParaRPr lang="en-US" sz="2341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образование и институты подкрепляются технологиями и городскими сетями, идеи быстрее превращаются в устойчивые нормы и культурное наследие.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5" y="1490720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63" y="3174770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975" y="1501753"/>
            <a:ext cx="792600" cy="704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975" y="3174770"/>
            <a:ext cx="72660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время: наука, печать и Просвещение
</a:t>
            </a:r>
            <a:endParaRPr lang="en-US" sz="2568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революция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XVI–XVIII веках знания менялись через наблюдение и проверку. Труды Коперника, Галилея, Ньютона и других ученых изменили представления о мире и задали новый стиль мышления.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поддерживало привычку рассуждать, сопоставлять факты и сомневаться в предрассудках. Критическое мышление превращалось в культурную норму, а не только в личный навык.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Книгопечатание и публичность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книга ускорила распространение идей и сделала их доступнее. Газеты и журналы расширили публичную сферу: больше людей могло следить за новостями и научными дискуссиями.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и идеи прав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связывали прогресс с образованием, разумом и справедливостью. В центре оказывались права человека и общественная ответственность, что влияло на культуру общения и ожидания от государства.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Трендовый индекс по историческим периодам (порядковая шкала); точные значения в виде одного набора по всем странам в рамках слайда не приведены.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грамотности и расширение культурного участия
</a:t>
            </a:r>
            <a:endParaRPr lang="en-US" sz="1971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 XIX–XXI векам грамотность стала массовым условием доступа к знаниям: расширялись школьные сети, библиотеки, издательства, а затем и цифровые образовательные ресурсы.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тренда видно: культурное участие растёт вместе с доступностью образования и каналов распространения текстов — от печати к цифровым форматам.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национальные культуры, романтизм и массовое образование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активизировалось формирование национальных культур: укреплялись литературные языки, складывались устойчивые представления о прошлом, рос интерес к истории народа и его культурным «корням».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поддерживал идею ценности личности и внимание к фольклору, народному творчеству и традициям. Одновременно индустриализация и урбанизация ускорили появление газет, театров и музеев, а во многих странах вводили обязательные начальные школы.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государство поддерживает культуру
</a:t>
            </a:r>
            <a:endParaRPr lang="en-US" sz="2641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последовательных мер, через которые формируется культурная среда: от законодательства к учреждениям и обмену.
</a:t>
            </a:r>
            <a:endParaRPr lang="en-US" sz="90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Радио, телевидение и кино резко расширили аудитории: культурные продукты стали распространяться быстрее и на большие территории. Массовые жанры, реклама и музыкальные хиты формировали новые привычки досуга.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общей «популярной» волны сохранялись разнообразные направления: авангард, модернизм и реализм. Существовали и литературные течения, включая экзистенциальную прозу и экспериментальные художественные формы.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эпоху мировых войн и политических кризисов культура часто выполняла и практическую роль: становилась инструментом пропаганды, способом сохранения памяти, а иногда — сферой общественного сопротивления и самоорганизации.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коммуникационные каналы меняли сам способ участия зрителей и читателей: впечатления обсуждали публично, а культурные смыслы быстрее превращались в общие темы для общества.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массовая культура, кино и средства коммуникации
</a:t>
            </a:r>
            <a:endParaRPr lang="en-US" sz="187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схема по видам цифровых каналов (без привязки к конкретным числам); значения — условный индекс для сравнения по категориям, а не статистика по странам.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культуры в XXI веке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 дополнили традиционные формы: пользователи получают быстрый доступ к коллекциям, видеоэкскурсиям и электронным изданиям, а обучение чаще строится вокруг интерактивных материалов.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цифровых каналов усиливает культурное участие: одни платформы дают просмотр и знакомство, другие — образование и обмен, снижая барьеры входа в культуру.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сохранить разнообразие, важны меры поддержки: обучение национальным языкам, сохранение народных промыслов, работа музеев и школ по изучению наследия. Культурный диалог становится условием мирного сосуществования.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усиливается риск унификации: доминирующие глобальные бренды и массовые форматы могут вытеснять местные традиции, а небольшие языки и формы искусства оказываются в неравных условиях.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ускорила обмен музыкой, фильмами, модой и стилями жизни. Вместе с этим растёт число заимствований в языках и медиа, и культурные впечатления становятся более «вездесущими» уже в повседневности.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 и глобализация
</a:t>
            </a:r>
            <a:endParaRPr lang="en-US" sz="263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707065"/>
            <a:ext cx="4646100" cy="18652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индикаторы помогают оценивать включённость людей в культурную жизнь: от грамотности до доступа в интернет и посещаемости учреждений.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1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индикаторы, применяемые в оценках культурного развития (единых мировых значений в одном ряду не представлено).
</a:t>
            </a:r>
            <a:endParaRPr lang="en-US" sz="641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культурного развития общества
</a:t>
            </a:r>
            <a:endParaRPr lang="en-US" sz="2382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индикаторов важна, потому что культурная жизнь не сводится к одному признаку: образование задаёт вход, инфраструктура расширяет практики, а медиа и интернет меняют их формат.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профессии и творческие индустрии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Куратор как «редактор смысла»
</a:t>
            </a:r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Куратор соединяет исторические сведения, художественный контекст и замысел выставки, чтобы посетитель считывал идею, а не только экспонаты. В работе важны исследование коллекций и этика представления источников. Так культура становится понятной и при этом точной.
</a:t>
            </a:r>
            <a:endParaRPr lang="en-US" sz="1263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Реставратор: защитить материал и сохранить историю
</a:t>
            </a:r>
            <a:pPr algn="l" indent="0" marL="0">
              <a:lnSpc>
                <a:spcPct val="115000"/>
              </a:lnSpc>
              <a:buNone/>
            </a:pPr>
            <a:r>
              <a:rPr lang="en-US" sz="6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Реставратор работает на стыке науки и искусства: анализирует состояние объекта, подбирает методы и аккуратно возвращает ему читаемость. Ошибка может повредить оригинальную поверхность, поэтому решения принимаются по строгим процедурам. Результат — сохранённое наследие для будущих поколений.
</a:t>
            </a:r>
            <a:endParaRPr lang="en-US" sz="1080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Медиаспециалист в цифровой культуре
</a:t>
            </a:r>
            <a:pPr algn="l" indent="0" marL="0">
              <a:lnSpc>
                <a:spcPct val="115000"/>
              </a:lnSpc>
              <a:buNone/>
            </a:pPr>
            <a:r>
              <a:rPr lang="en-US" sz="6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Медиаспециалист переводит культурные материалы в цифровые форматы: делает подкасты, видеолекции, интерактивные экскурсии и графику для образовательных проектов. Ему нужны навыки работы с данными, монтажом и сценарным мышлением. В XXI веке такая работа делает наследие доступным «по запросу».
</a:t>
            </a:r>
            <a:endParaRPr lang="en-US" sz="108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участие школьника в развитии культуры
</a:t>
            </a:r>
            <a:endParaRPr lang="en-US" sz="219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последовательных шагов, которые превращают учебный интерес в практический культурный опыт и передачу его другим.
</a:t>
            </a:r>
            <a:endParaRPr lang="en-US" sz="88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почему развитие культуры остается исторически важным
</a:t>
            </a:r>
            <a:endParaRPr lang="en-US" sz="2171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культуры — это взаимодействие традиции и обновления, локального и глобального, элитарного и массового. От печати к цифровой среде расширялся доступ к знаниям, а культурный рост показывает зрелость общества.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2026-05-11T15:05:42Z</dcterms:created>
  <dcterms:modified xsi:type="dcterms:W3CDTF">2026-05-11T15:05:42Z</dcterms:modified>
</cp:coreProperties>
</file>