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Земля и почему её поверхность так разнообразна?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кора, рельеф и полезные ископаемые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Породы, рельеф и полезные ископаемые связаны общим происхождением. Внутренние силы Земли создают крупные формы поверхности, а внешние процессы постепенно их изменяют и влияют на размещение месторождений.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изучают вместе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и литосфера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оболочка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 — твёрдая внешняя оболочка нашей планеты. Вместе с верхней частью мантии она образует литосферу, на которой расположены материки и океаническое дно.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разделена на крупные плиты, которые очень медленно движутся. Их перемещение происходит незаметно для человека, но именно оно меняет облик поверхности Земли.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соприкосновения плит чаще происходят землетрясения, извержения вулканов и поднятие горных цепей. Эти участки особенно подвижны и геологически активны.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строение литосферы помогает понять, где формируются горы, разломы и впадины, а также почему в одних районах опасность землетрясений выше, чем в 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горных пород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образуются при остывании и застывании магмы. К ним относятся гранит и базальт; такие породы обычно прочные и служат надёжным строительным материалом.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породы возникают из обломков других пород, остатков организмов или химических осадков. Примеры — песчаник, известняк и мел, часто встречающиеся в природе слоями.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формируются, когда уже существующие породы изменяются под действием высокого давления и температуры. К ним относятся мрамор, гнейс и кварцит.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удобнее для жизни и строительства, поэтому они особенно заселены.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площадь занимают равнины; именно они чаще становятся центрами расселения и хозяйственной деятельности.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«Рельеф суши»; обобщённая схема для школьного курса географии.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суши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высоко поднятые участки земной поверхности с большими перепадами высот, крутыми склонами и часто вытянутыми хребтами. В горах рельеф особенно труден для строительства и земледелия.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отличаются небольшими колебаниями высот и сравнительно ровной поверхностью. На таких территориях проще прокладывать дороги, строить города и развивать сельское хозяйство.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находятся высоко над уровнем моря, но их поверхность обычно остаётся относительно ровной. Они сочетают признаки возвышенности и равнинной местности.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пониженные участки рельефа, расположенные ниже окружающей поверхности. Впадины могут быть заполнены водой, осадками или использоваться как удобные долины и котловины.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формируется под действием внутренних и внешних сил
</a:t>
            </a:r>
            <a:endParaRPr lang="en-US" sz="2238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движения земной коры и внешние процессы вместе создают современный рельеф.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и древние горы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высокие, с острыми вершинами и крутыми склонами. Кавказ, Альпы и Гималаи — примеры гор, которые ещё сохраняют яркие следы недавнего горообразования.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горы ниже, сильнее разрушены и имеют более округлые формы. Их поверхность долго подвергалась выветриванию, поэтому резкие очертания почти исчезли.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горы, тем заметнее их разрушенность и тем мягче очертания вершин. Возраст помогает объяснить различия между высокими хребтами и сглаженными горными массивами.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основные группы полезных ископаемых и области их применения.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сырья нужны разным отраслям, а некоторые материалы используются сразу в нескольких сферах.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полезных ископаемых, школьный курс географии.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полезных ископаемых и их использование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Осадочные бассейны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часто накапливаются в толще осадочных пород. Такие бассейны формируются там, где долго откладывались осадки на дне древних морей и озёр.
</a:t>
            </a:r>
            <a:endParaRPr lang="en-US" sz="1191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Магматические области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и медные руды нередко связаны с районами магматизма. Здесь горячие расплавы и подземные растворы помогают концентрировать полезные вещества.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Накопление осадков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месторождения возникают из-за длительного накопления минеральных частиц на дне водоёмов. Постепенно они уплотняются и образуют пласты полезного сырья.
</a:t>
            </a:r>
            <a:endParaRPr lang="en-US" sz="1048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Добываемое скопление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концентрация полезного ископаемого становится достаточно большой, образуется месторождение — участок земной коры, который можно разрабатывать промышленным способом.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месторождения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особенно важны для транспорта и промышленности, а уголь до сих пор заметен в электроэнергетике ряда стран.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остаётся основой энергосистемы мира, но возобновляемые источники уже заметно усиливают свои позиции.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данным IEA и Our World in Data,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в мировой энергетике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жизнь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проще строить большие города: поверхность ровнее, меньше затрат на подготовку площадок и удобнее прокладывать улицы, коммуникации и инженерные сети.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облегчает строительство дорог, железных дорог и линий электропередачи. В горах трассы приходится вести по перевалам, тоннелям и серпантинам.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сложнее земледелие, но развиваются гидроэнергетика, туризм и пастбищное животноводство. Перепады высот создают условия для использования энергии рек.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часто становятся центрами жизни людей: здесь есть вода, удобные проходы для дорог и более благоприятные условия для размещения населённых пунктов.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воды, ветра и льда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размывают берега и дно, углубляют русла, образуют долины, овраги и каньоны. Там, где река теряет скорость, она откладывает наносы и формирует дельты.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и на открытых равнинах ветер переносит мелкие частицы на большие расстояния. Так возникают дюны и барханы, а поверхность постепенно становится более ровной.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Движущийся лёд шлифует скалы, вытачивает долины и переносит обломки пород. После таяния ледники оставляют морены — скопления валунов, гальки и песка.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по-разному сопротивляются разрушению, поэтому они влияют на форму поверхности Земли.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породы лучше сохраняют высокие формы, а мягкие и растворимые породы чаще создают понижения, карстовые пустоты и более сглаженный рельеф.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геологии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пород и форм рельефа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2610" y="3256021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недр России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районы добычи связаны с Западной Сибирью. Здесь сосредоточены большие осадочные бассейны, где накапливались органические остатки и формировались залежи углеводородов.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магнитная аномалия — один из крупнейших районов железных руд. Его особенности объясняются строением древних пород и длительной геологической историей территории.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 и Канско-Ачинский бассейн известны крупными запасами угля. Эти районы важны для энергетики и промышленности, а их размещение связано с древними осадочными толщами.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и алмазы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Норильский район знаменит медно-никелевыми рудами, а Якутия — алмазами. Эти ресурсы связаны с магматическими процессами и тектоническими структурами земной коры.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8637" y="3239988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размещены неравномерно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полезных ископаемых зависят от возраста пород, тектонических движений и условий накопления веществ. Поэтому одни районы богаты топливом, а другие — рудами или драгоценными минералами.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показывает не только высоту, но и характер поверхности: чем круче линия, тем резче перепад высот на участке пути.
</a:t>
            </a:r>
            <a:endParaRPr lang="en-US" sz="1253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начинается на низкой поверхности, затем резко поднимается к хребту и снова снижается. Такой профиль удобен для оценки сложности пути.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профиль маршрута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рельефа по маршруту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поиска месторождения до использования сырья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полезного ископаемого от разведки до переработки и использования.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добычи и охрана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и шахтная добыча меняют рельеф, нарушают почвенный покров и занимают большие площади. После работ территории часто требуют долгого восстановления.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отходы и сточные воды могут ухудшать качество воздуха и воды. Особенно опасны места, где добыча ведётся рядом с реками, озёрами и населёнными пунктами.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вред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природы проводят рекультивацию земель, очищают воду, контролируют выбросы и стараются перерабатывать вторичное сырьё. Это снижает нагрузку на окружающую среду.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добыча помогает сохранить ресурсы для будущих поколений и уменьшить ущерб природе. Чем аккуратнее работа, тем меньше последствий для людей и животных.
</a:t>
            </a:r>
            <a:endParaRPr lang="en-US" sz="11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отличаются не только климатом, но и характером поверхности, а также набором полезных ископаемых и природных ресурсов.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зон с рельефом и ресурсами помогает понять, почему хозяйство разных территорий развивается по-разному.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зоны, рельеф и ресурсы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земной коры, формы рельефа и полезные ископаемые образуют единую систему. Понимая её, легче объяснить природу местности и бережно использовать богатства недр.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Земли, рельеф и ресурсы связаны между собой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2026-06-02T19:28:43Z</dcterms:created>
  <dcterms:modified xsi:type="dcterms:W3CDTF">2026-06-02T19:28:43Z</dcterms:modified>
</cp:coreProperties>
</file>