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материк — множество природных и культурных миров.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разная Африка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не бывает одинаковой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тянется через экватор и разные широты, поэтому здесь соседствуют пустыни, влажные леса, высокие горы и густонаселённые побережья. Различия видны не только в природе, но и в жизни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Африки: самые заметные природные особенности
</a:t>
            </a:r>
            <a:endParaRPr lang="en-US" sz="2201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 — крупнейшая жаркая пустыня мира, занимающая около 9 миллионов квадратных километров. Здесь очень мало осадков, а жизнь людей сосредоточена вокруг оазисов, колодцев и редких торговых путей.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Конго раскинулись влажные экваториальные леса. Они образуют густую зелёную зону с богатым животным миром, труднопроходимыми дорогами и особыми условиями для жизни и хозяйства.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Африке находятся рифтовые долины, вулканы и высокие плато. Здесь встречаются и жаркие равнины, и прохладные вершины, поэтому природные условия резко меняются на небольших расстояниях.
</a:t>
            </a:r>
            <a:endParaRPr lang="en-US" sz="1252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Африки есть плодородные земли и удобные гавани. Именно поэтому здесь развивались крупные поселения, морская торговля и порты, связывающие материк с другими частями света.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материка различаются не только природой, но и плотностью населения, хозяйством и историческими связями.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деление Африки по субрегионам ООН (UN geoscheme), актуально на 2024 год.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регионы Африки и число государств в них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государств сосредоточено в Восточной и Западной Африке; Южная Африка включает меньше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 Сахель: жизнь рядом с пустыней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дюны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барханы могут тянуться до горизонта, а ветер постоянно меняет их форму. В таких местах путь часто проходят караваны, а люди ориентируются по редким колодцам и знакомым стоянкам.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и поселение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подземная вода выходит на поверхность, появляется оазис. Вокруг него могут возникать небольшие поселения: люди выращивают растения, держат скот, торгуют и делают остановку в пути.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Сахель — земля ожидания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от пустыни лежит Сахель, где сухие сезоны могут быть очень долгими. Здесь особенно важны запасы воды, пастбища и осторожное отношение к земле, которая легко теряет плодородие.
</a:t>
            </a:r>
            <a:endParaRPr lang="en-US" sz="11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материка распространены разные языки, а во многих странах люди свободно используют сразу несколько.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 — обычная черта Африки: один язык редко охватывает всю страну или регион.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Африки: примеры из разных регионов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языковому распределению в Африке; справочные географические источники.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Африки и повседневная жизнь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разных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живут сотни народов, и у каждого есть свои обычаи, одежда, блюда и семейные правила. Эти различия помогают сохранять культурное богатство и местную самобытность.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многие семьи занимаются земледелием и скотоводством. Работа часто связана с сезоном дождей, состоянием почвы и доступом к 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люди чаще работают в торговле, на транспорте, в школах, больницах и учреждениях. Здесь быстрее меняется образ жизни, появляются новые районы и возможности для учёбы.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музыка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продают фрукты, ткани, посуду и ремесленные изделия. Музыка и танцы часто звучат на семейных праздниках, свадьбах и общинных встречах.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Африки: разные традиции на одном материке
</a:t>
            </a:r>
            <a:endParaRPr lang="en-US" sz="2267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на 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ислам играет важную роль в жизни многих людей. Он влияет на праздники, архитектуру городов, семейные традиции и общественные нормы.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на 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Эфиопии и некоторых странах Восточной Африки широко распространено христианство. Церкви, церковные праздники и общинные обряды заметны в повседневной культуре.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верования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сохраняются верования, связанные с предками, природой и общиной. Часто они не исчезают, а сосуществуют с мировыми религиями в одной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нагрузку на школы, транспорт, жильё и городскую инфраструктуру.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Африки: самый быстрый в мире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прогнозу население Африки продолжит быстро расти, поэтому особенно важны образование, медицина и планирование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и Лагос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и Лагос — одни из самых известных мегаполисов материка. Здесь сосредоточены деловая жизнь, крупные рынки, транспорт и множество рабочих мест для людей разных профессий.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Киншаса и Найроби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Киншаса и Найроби быстро растут и расширяются. В таких городах рядом с современными кварталами могут сохраняться старые районы, а уровень жизни заметно различается.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Йоханнесбург как пример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Йоханнесбург показывает, как в одном городе соседствуют промышленность, образование, услуги и новые технологии. Городская Африка становится важной частью будущего всего материка.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Африки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занятия людей и образ жизни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количеством осадков, природной средой и хозяйством в разных частях Африки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опираются на свои преимущества: одни продают сырьё, другие развивают сельское хозяйство, услуги и туризм.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стран Африки: Нигерия, Ботсвана, Эфиопия, Гана, Кения, Танзания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Африки: где находятся главные ресурсы
</a:t>
            </a:r>
            <a:endParaRPr lang="en-US" sz="235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неодинакова, потому что на неё влияют природные ресурсы, климат и выгодное положение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 и её животный мир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Саванна: пространство больших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и Южной Африки кажутся бескрайними: высокая трава, редкие деревья и открытый горизонт создают особый пейзаж. Здесь легко представить слонов, жирафов, зебр и антилоп, которые перемещаются в поисках воды и свежей травы.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и морские окраины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рек и побережья Африки выглядят совсем иначе: здесь встречаются мангровые заросли, болота и спокойные заводи. Эти места важны для птиц, рыб и людей, которые пользуются богатством воды и защищёнными природными гаванями.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Конго: мир тени и влажности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Конго царит густой влажный лес, где солнечный свет пробивается сквозь кроны с трудом. Среди деревьев живут гориллы и шимпанзе, а рядом слышны голоса редких птиц, которые почти не встречаются в других природных зонах.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Африки: сравнение условий жизни
</a:t>
            </a:r>
            <a:endParaRPr lang="en-US" sz="260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климат, растения и животные влияют на занятия людей в разных природных зонах материка.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влажнее и мягче климат, тем разнообразнее земледелие; в сухих районах люди сильнее зависят от воды и подвижного образа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обобщение по природным зонам Африки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колониального раздела к независимым государствам
</a:t>
            </a:r>
            <a:endParaRPr lang="en-US" sz="2409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усиливают контроль над Африкой и делят территории без учёта местных народов и исторических связей.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колоний закрепляются на картах, поэтому многие этнические группы оказываются разделены между разными государствами.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начинается борьба за независимость, появляются новые государственные символы и собственные органы власти.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создают школы, армии, законы и системы управления, стараясь укрепить единство и развивать жизнь на своей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Африки: от фермы и шахты до порта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торговых связей внутри материка и с мировыми рынками через сухопутные и морские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материка заметна далеко за его пределами: песни, фильмы и спортивные победы становятся узнаваемыми по всему миру.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культурным примерам африканских стран: Нигерия, Южная Африка, Сенегал, Египет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музыке, спорте и кино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Африки объединяет разные страны и показывает, что материк активно влияет на мировую музыку, спорт и 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и что остаётся трудным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столицах и крупных городах расширяются школы, больницы, интернет-сети и транспорт. Это помогает людям учиться, лечиться и быстрее добираться до работы и рынков.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между странами и даже между городом и деревней сохраняются большие различия. Где-то не хватает чистой воды, дорог, стабильного дохода и доступного жилья.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быстрее распространяются солнечные станции, мобильные сервисы и местное производство. Такие решения особенно полезны там, где не хватает надёжной инфраструктуры.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торговля и общие проекты помогают государствам продавать товары, строить дороги и договариваться о правилах. Это важный шаг к более устойчивому развитию.
</a:t>
            </a:r>
            <a:endParaRPr lang="en-US" sz="10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 масштаб материка, его население, языковое богатство и самые известные природные объекты.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огромна по площади и населению, а её природное и культурное разнообразие видно даже по самым кратким цифрам.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цифрах: основные факты для сравнения
</a:t>
            </a:r>
            <a:endParaRPr lang="en-US" sz="2669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по Африке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соединяет пустыни, леса, саванны, горы и города, а вместе с ними — разные народы, языки и традиции. Именно это разнообразие делает Африку особенно интересной и живой.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не один мир, а множество разных миров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2026-06-02T05:10:05Z</dcterms:created>
  <dcterms:modified xsi:type="dcterms:W3CDTF">2026-06-02T05:10:05Z</dcterms:modified>
</cp:coreProperties>
</file>