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— прочная защита головы человека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Крепкая костная защита головы: как череп бережёт мозг, глаза, уши и нос.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расположен в голове и собран из нескольких костей, плотно соединённых между собой. Он защищает мозг и органы чувств, а у детей ещё продолжает расти и крепнуть вместе с телом.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Череп: дом и защита головы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черепа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делится на мозговой и лицевой отделы. Первый словно крепкий шлем прикрывает мозг, а второй формирует лицо и помогает ему оставаться узнаваемым.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отдела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 окружает мозг со всех сторон. Он бережёт его от ударов и толчков, чтобы важный орган мог спокойно работать каждый день.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защищает мозговой отдел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 создаёт лоб, щёки, нос и челюсти. Здесь находятся места для глаз, носовой полости и рта, поэтому лицо выглядит привычно.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образует лицевой отдел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черепе есть глазницы, носовая полость и другие небольшие пространства. Они делают череп удобным для работы органов чувств, но не уменьшают его прочность.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Полости и отверстия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кость находится в самой передней части черепа и образует лоб. Она помогает прикрывать переднюю часть мозга, словно прочная стенка. Рядом с ней расположены глазницы и верхняя часть носа, поэтому она поддерживает верх лица.
</a:t>
            </a:r>
            <a:endParaRPr lang="en-US" sz="939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стена черепа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лобная кость помогает верхней части лица выглядеть ровно и аккуратно. На рисунке легко показать, как она соединяется с другими костями. Благодаря ей лоб не только заметен, но и хорошо защищён.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держится форма лица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кость спереди головы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Височные кости по бокам головы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475125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Височные кости находятся по обеим сторонам головы. Они помогают защищать боковые участки черепа и создают прочную опору рядом с областями, где расположены уши.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179550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и справа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2611237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кости важны для безопасности слуха, потому что находятся рядом с органами, которые помогают нам слышать. Череп здесь особенно точно устроен и не оставляет ничего лишнего.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315662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к слуху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3747349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боковая часть черепа выглядит особенно наглядно. Хорошо видно, как височные кости обрамляют область ушей и делают голову крепкой по бокам.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451774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показать сбоку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Затылочная кость сзади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Затылочная кость расположена у самого затылка. Она завершает форму черепа сзади и помогает голове оставаться крепкой, особенно в задней части.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Задняя часть головы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удобно показать, как затылочная кость делает череп целостным и прочным. Без неё задняя часть головы была бы куда менее защищённой.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завершённый контур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кость прикрывает заднюю часть мозга, словно прочная задняя стенка. Благодаря ей череп защищает мозг не только спереди, но и сзади.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мозга сзади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силы удара и роль костей черепа в защите мозга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череп защищает мозг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маленького ребёнка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черепа ещё не срослись полностью. Между ними есть швы — очень крепкие соединения, которые позволяют голове постепенно расти.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почти неподвижны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швы становятся почти неподвижными. Это делает череп ещё крепче и помогает ему надёжно выполнять свою защитную работу.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вместе с телом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ребёнка швы становятся всё более прочными. Череп уже хорошо держит форму, но всё ещё подстраивается под развитие мозга.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Швы — прочные соединения костей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Родничок у младенца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Родничок — это не дырочка, а участок, где кости черепа ещё не соединились. Он кажется мягким, потому что там пока нет твёрдого костного края.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место на голове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родничок зарастает, и череп становится крепче. Тогда голова лучше защищена, а мягкое место исчезает без следа.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закрывается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участок нужен, чтобы череп мог расти вместе с быстро растущим мозгом. Без него голове было бы трудно увеличиваться в нужный размер.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росту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34453"/>
            <a:ext cx="432000" cy="3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167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34453"/>
            <a:ext cx="432000" cy="3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череп и его работа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лицевого черепа помогают нам говорить, улыбаться и менять выражение лица. Они поддерживают щёки и челюсти, чтобы движения были удобными и точными.
</a:t>
            </a:r>
            <a:endParaRPr lang="en-US" sz="1144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речь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передней части лицевого черепа расположены глазницы. Они удерживают глаза в безопасном месте и помогают лицу иметь привычный и узнаваемый вид.
</a:t>
            </a:r>
            <a:endParaRPr lang="en-US" sz="1136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глаз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череп образует носовую область и помогает воздуху проходить внутрь. Он поддерживает форму носа и защищает важные пути дыхания.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через нос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и нижняя челюсти удерживают зубы и помогают пережёвывать пищу. Без этой прочной основы есть яблоко или хлеб было бы совсем непросто.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Жевание пищи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Глазницы похожи на две глубокие чаши в передней части черепа. В них удобно расположены глаза, а костные стенки принимают на себя часть удара. Благодаря этому глаза находятся в более безопасном и защищённом месте.
</a:t>
            </a:r>
            <a:endParaRPr lang="en-US" sz="1048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костных «домика»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вокруг глаз помогают не только защищать, но и удерживать глаза там, где им нужно быть. Это важно, чтобы человек мог смотреть вперёд, в стороны и вниз, не теряя удобной формы лица.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Крепкая рамка для зрения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Глазницы — защита для глаз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челюсть — единственная подвижная кость
</a:t>
            </a:r>
            <a:endParaRPr lang="en-US" sz="2674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челюсть поднимается и опускается, когда мы открываем и закрываем рот. Без этого движения было бы трудно есть, зевать и даже громко смеяться на перемене.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Открывает рот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Челюсть участвует в улыбке, удивлении и других движениях лица. Поэтому она важна не только для еды, но и для того, чтобы лицо было живым и выразительным.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выражение лица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разговора челюсть меняет положение, а язык и губы работают вместе с ней. Так появляются чёткие звуки, слова и смешные детские шутки.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для речи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кусает яблоко или жуёт хлеб, челюсть двигается вместе с зубами. Она помогает пережёвывать пищу, чтобы её было легче проглотить и переварить.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жевать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человека и череп животных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мозговая часть черепа обычно крупнее, чем лицевая. Это связано с тем, что мозг развит сильнее и ему нужно больше пространства для работы.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места для мозга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животных бывает приспособлен к рогам, сильным челюстям или острому слуху. Сравнение показывает, что природа умеет придумывать очень разные, но полезные решения.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особенности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тех, кто быстро бегает, хорошо прячется или активно охотится, строение черепа тоже отличается. Оно подстраивается под жизнь животного, как удобная одежда по размеру.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образом жизни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череп может быть вытянутым, широким или коротким. Такая форма помогает по-разному добывать пищу, кусать, грызть или хватать добычу.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 питания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череп выглядит как надёжная костная крышка, которая закрывает голову со всех сторон. Его поверхность гладкая и крепкая, будто сделана для защиты, а не для украшения. Но внутри эта «крышка» устроена очень точно и не зря.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внешняя оболочка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черепа есть место для мозга, а также небольшие каналы и отверстия для нервов и сосудов. Всё это напоминает аккуратный дом с продуманными дверями и проходами, где у каждого элемента есть своё место и задача.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пространство и отверстия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череп снаружи и внутри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прочный, но не делает голову неуязвимой. Поэтому при падениях, играх и спорте важно быть осторожным и не забывать о защите.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удар может повредить мозг, даже если снаружи почти ничего не видно.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по анатомии человека; правила безопасного поведения при травмах головы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4631" y="1539483"/>
            <a:ext cx="2835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врачи изучают череп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 помогает увидеть кости черепа и заметить возможные повреждения. Это быстрый способ, который часто используют, когда нужно понять, всё ли в порядке после травмы.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МРТ показывает мягкие ткани и внутренние структуры головы без рентгеновских лучей. Этот метод помогает лучше понять, что происходит рядом с черепом и мозгом.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Магнитно-резонансная томография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снимкам врачи определяют, как помочь пациенту, и следят за изменениями в состоянии здоровья. Такие исследования нужны, чтобы лечение было точным и безопасным.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лечении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томография делает подробные изображения головы послойно. Так врач может рассмотреть череп, его внутренние части и точнее оценить состояние человека.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томография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в науке, книгах и рисунках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475125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часто показывают в музеях и учебных книгах, потому что по нему удобно изучать строение человека и животных. Он помогает увидеть, как устроено тело.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179550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и учебниках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2611237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череп изображают аккуратно и спокойно, чтобы было видно его форму, кости и отверстия. Такие изображения помогают лучше понять сложное строение без лишних деталей.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315662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рисунках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3747349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и картинах череп иногда напоминает об опасности, а иногда рассказывает о далёком прошлом. Он может быть и символом, и важной научной находкой.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451774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прошлого и осторожности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факт: мозг и череп работают вместе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221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очень нежный и не любит резких толчков. Поэтому ему нужна надёжная защита, а не просто крепкая оболочка, как у игрушечного робота.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3872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мозг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7416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Череп, оболочки и жидкость работают вместе. Благодаря этому голова защищена лучше, а мозг может спокойно управлять всем телом и не переживать из-за каждой тряски.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8067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53188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мозгом и костями есть оболочки и жидкость. Они помогают смягчать удары, словно мягкая подушка, только намного сложнее и полезнее.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759700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слои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черепе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бережёт не только мозг, но и глаза, уши и нос. Это делает его одним из главных защитников головы.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защищает многое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черепа соединены крепко, поэтому голова хорошо держит форму. Но прочность не означает, что с ней можно обращаться неосторожно.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очень прочный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Шлемы, внимательность на улице и помощь взрослых при ушибах помогают избежать опасных травм. Иногда лучше остановиться на шаг раньше, чем потом жалеть.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осторожность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голова в безопасности, мозг может хорошо работать. А это значит, что легче учиться, играть, запоминать и радоваться каждый день.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голову важно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— прочная опора и защита человека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помогает голове быть крепкой и безопасной. Он защищает мозг и органы чувств, а его части работают как хорошо слаженная команда. Поэтому голову нужно беречь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2026-05-26T11:19:01Z</dcterms:created>
  <dcterms:modified xsi:type="dcterms:W3CDTF">2026-05-26T11:19:01Z</dcterms:modified>
</cp:coreProperties>
</file>