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определять причастие и выбирать правильное написание не.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не с причастиями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 предмета с действием: оно похоже на прилагательное, но связано с глаголом. Именно поэтому написание не зависит не только от смысла, но и от грамматических признаков слова.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связь действия и признака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причастием пишется слитно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употребляется без 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без не форма не используется, слово обычно пишется слитно: ненавидимый, негодующий. Здесь не входит в состав слова и образует с ним единое целое.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причастие без зависимых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полных причастий слитное написание сохраняется, когда рядом нет зависимых слов: непрочитанная книга, несделанное задание, невыученное правило. Такие формы легко узнать по отсутствию уточнений.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задать вопросы от причастия к другим словам и уточнить действие, написание нужно перепроверить. Но при отсутствии зависимых слов чаще всего выбирается слитный вариант.
</a:t>
            </a:r>
            <a:endParaRPr lang="en-US" sz="10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9877"/>
            <a:ext cx="4014300" cy="13459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написания не с причастиями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сразу увидеть, от чего зависит выбор написания.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 — наличие зависимых слов и смысловое противопоставление; они чаще всего определяют раздельное написание.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языка, школьный курс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нашёл подсказку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лежит задача, не решённая учеником. Уточнение показывает, кто выполнял действие, поэтому написание становится раздельным. Зависимое слово делает признак более точным и заметным.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тоже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осталось не замеченное сразу письмо. Слово сразу помогает понять, когда произошло действие, и это тоже ведёт к раздельному написанию. Причастие словно «тянется» к поясняющему слову.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усиливают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слова вчера, мной или быстро, причастие уже не выглядит как цельное слово с не. Оно связано с действием и требует отдельного написания отрицания.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как главный признак раздельного написания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 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а показывает противопоставление: не выученный, а только прочитанный текст. В такой конструкции отрицание отделяется, потому что один признак специально сравнивается с другим.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контраста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не закрытая, а открытая дверь или не найденная, а потерянная вещь внимание сосредоточено на выборе между двумя признаками. Поэтому не пишется раздельно.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можно заменить часть высказывания на противопоставление, нужно искать союз а. Он почти всегда подсказывает раздельное написание не с причастием.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встречаются чаще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школьники чаще всего сталкиваются с причастиями, у которых нужно проверить зависимые слова или форму.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два признака: зависимые слова и краткую форму; именно они чаще всего меняют написание.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орфографии по теме «не с причастиями»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всегда требует раздельного написания не: это помогает сразу увидеть отрицание и не смешать причастие со словом, которое стало частью корня.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условий ведут к раздельному написанию в краткой форме.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не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правилам орфографии для причастий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можно объяснить через действие: прочитанная книга — это книга, которую прочитали. Если смысл легко восстановить через глагол, перед нами именно причастие.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свойство без действия: интересный, длинный, весёлый. Такие слова не подсказывают, кто и что сделал, поэтому не ведут к правилу о причастиях.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причастий часто бывают зависимые слова: написанное мной письмо, решаемая на уроке задача. Если зависимых слов нет, нужно внимательнее смотреть на смысл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зависимое слово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причастие и спешит написать его слитно, хотя рядом стоит зависимое слово. Например, в сочетании «не сделанная вовремя работа» форма требует раздельного написания, потому что обстоятельство уточняет действие и сразу меняет орфографию.
</a:t>
            </a:r>
            <a:endParaRPr lang="en-US" sz="89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Иногда, наоборот, не отделяют от причастия без причины. В слове «неиспользованный материал» зависимых слов и противопоставления нет, поэтому слитное написание правильно. Ошибка возникает из-за привычки писать не отдельно почти во всех случаях.
</a:t>
            </a:r>
            <a:endParaRPr lang="en-US" sz="854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краткую и полную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 формой причастия. В предложении «работа не сделана» слово стоит в краткой форме, поэтому не пишется раздельно. Если же форма полная, нужно проверять зависимые слова и смысл.
</a:t>
            </a:r>
            <a:endParaRPr lang="en-US" sz="914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не с причастиями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причастий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форма причастия влияет на написание 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орфографического правила о написании не с причастиями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написания важнее всего форма причастия и наличие зависимых слов. Краткая форма почти всегда требует раздельного написания, а полная — проверки контекста.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22703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3126" y="3841198"/>
            <a:ext cx="1890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57725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Слова-подсказки, которые часто помогают увидеть раздельное написание
</a:t>
            </a:r>
            <a:endParaRPr lang="en-US" sz="199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«вовсе», «совсем», «отнюдь» усиливают отрицание и подсказывают раздельное написание. В сочетании «вовсе не решённая задача» не отделяется от причастия, потому что смысл становится отрицательным.
</a:t>
            </a:r>
            <a:endParaRPr lang="en-US" sz="1068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Никем и ничуть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«никем», «ничуть», «никогда» тоже часто встречаются рядом с причастиями. Они усиливают отрицание, как в примере «никем не замеченный лист», и помогают быстро увидеть нужное написание.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обстоятельства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«вчера», «ещё», «сразу» уточняют время или ход действия. В примере «далеко не выполненное задание» зависимые и уточняющие слова показывают, что не пишется отдельно.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слово-подсказка, нужно не спешить писать слитно. Сначала ученик определяет, усиливает ли оно отрицание или уточняет действие, а затем выбирает верное написание.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исполнителя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«мной», «учениками», «кем-то» помогают заметить зависимость причастия от действия. В сочетании «не прочитанная мной книга» наличие исполнителя делает написание раздельным.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по шагам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работает как отдельная подсказка: один признак может сразу перевести слово в раздельное написание.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зависимые слова и краткая форма. Именно они чаще всего меняют итог проверки и помогают избежать ошибки.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правописания не с причастиями; учебный материал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и повседневной речи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8975" y="1651475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часто встречается «не решённая на уроке задача». Здесь зависимое слово «на уроке» показывает, когда именно выполнялось действие, поэтому не пишется раздельно.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2347770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«не списанное домашнее задание» помогает увидеть причастие в привычной школьной ситуации. Если рядом есть уточнение действия, правило работает так же, как в примерах из учебника.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85657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заметили поздно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«не замеченная ошибка» не отделяется от причастия только тогда, когда нет зависимых слов. Но при уточнении, например «не замеченная сразу ошибка», написание уже меняется.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36538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легко встретить «не выключенный свет» или «не открытая вовремя дверь». Такие примеры показывают, что правило нужно не только на уроке, но и в обычных ситуациях.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874203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заметки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«не прочитанное сообщение» напоминает, что причастие сохраняет связь с действием. Если появляется указание на время, исполнителя или обстоятельства, не чаще всего пишется раздельно.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смысл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отрицается ли признак полностью или слово просто называет качество. Если смысл связан с отрицанием действия, это уже важный сигнал для проверки написания не.
</a:t>
            </a:r>
            <a:endParaRPr lang="en-US" sz="819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посмотреть, есть ли рядом слова, уточняющие действие: кем, когда, где, как. Если они есть, причастие обычно пишется с не раздельно, потому что связь с действием сохраняется.
</a:t>
            </a:r>
            <a:endParaRPr lang="en-US" sz="816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союз 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союзом, а сразу меняет правило. В конструкции «не прочитанная, а просмотренная книга» не отделяется, потому что один признак противопоставлен другому и смысл становится ясным.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форму 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проверить, не является ли слово краткой формой. Краткие причастия пишутся раздельно, поэтому форма часто решает всё и помогает быстро выбрать правильный вариант.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в предложении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проверке не с причастием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орфографического правила для школьников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и слова с не в составе корня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новое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пишутся слитно, потому что не стало частью корня и образовало новое значение. Таковы, например, «ненужный» и «недопустимый»: это уже не обычное отрицание, а цельное слово.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причастием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причастии сохраняется связь с действием: можно восстановить, что кто-то что-то сделал или не сделал. Поэтому нужно внимательно смотреть на контекст, чтобы отличить причастие от обычного прилагательного.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синонимом без смысла действия, это часто уже не причастие. Контекст помогает быстро понять, когда слитное написание объясняется словарным составом, а когда действует орфографическое правило.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на нескольких примерах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показывает, что одна и та же частица не ведёт себя по-разному в зависимости от формы и контекста.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зависимые слова, противопоставление и краткая форма дают разные решения. Значит, проверка должна быть последовательной, а не по 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 теме «не с причастиями»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не с причастиями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определяй форму причастия и ищи зависимые слова, противопоставление или краткую форму. Тогда выбор между слитным и раздельным написанием станет понятным и быстрым.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2026-05-28T04:39:43Z</dcterms:created>
  <dcterms:modified xsi:type="dcterms:W3CDTF">2026-05-28T04:39:43Z</dcterms:modified>
</cp:coreProperties>
</file>