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живая система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связывает всё живое в одну систему.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 планете и в 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около 31% суши Земли и сильно отличаются по климату, деревьям и строению. В России они занимают примерно половину территории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бывают разными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Лиственный лес меняется по сезонам: весной он светлый, летом густой, а осенью окрашивается в яркие тона. Широкие листья помогают деревьям активно ловить свет в тёплое время года.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Лиственный лес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 объединяет признаки двух типов сразу. Здесь рядом растут ели, берёзы, сосны и осины, а животным проще находить разные укрытия и корм в течение года.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лес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легко узнать по иголкам, шишкам и густой зелени круглый год. Он часто выглядит темнее и строже, но именно здесь многие растения и животные приспособились к холодам и долгой зиме.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 и жильцы каждого уровня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разные уровни леса связаны между собой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 работает как 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презентации по теме «Леса»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запускает фотосинтез, а вода движется через корни, ствол и листья по всему лесу.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 единая сеть: энергия поступает от света, а вещества постоянно переходят между почвой, растениями и воздухом.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держится на балансе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создают тень и снижают перегрев почвы. Под пологом воздух остаётся прохладнее и влажнее, поэтому многим растениям и животным легче переживать жаркие дни.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прохлада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скрепляют верхний слой земли и удерживают склон. Благодаря этому дожди и талые воды меньше размывают почву и уносят её в низины.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склонов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действует как губка. Она впитывает дождевую воду, замедляет её стекание и помогает влаге дольше оставаться в почве после ливней.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губка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здоровее деревья и почва, тем устойчивее весь лес. Если исчезает один элемент, меняются влажность, температура и условия для жизни других организмов.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всех частей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благодаря связям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семена и орехи служат кормом для птиц и зверей. Когда животные перемещаются по лесу, часть семян оказывается в новых местах и помогает растениям расселяться.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 расселение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белки и другие животные разносят семена по лесу. Так один вид помогает другому, а лес сохраняет разнообразие и способность восстанавливаться.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Кроны, кусты и дупла дают укрытие от ветра и хищников. Для многих лесных обитателей это не просто удобство, а условие выживания и выращивания потомства.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 безопасность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переносят пыльцу с цветка на цветок. Без них многим растениям было бы труднее образовывать семена и поддерживать численность своих популяций.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работа леса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860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расщепляют опавшие листья, ветки и старую древесину. Они превращают крупные остатки в более простые вещества, которые снова становятся частью круговорота.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230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56555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соединяет корни деревьев с грибами. Благодаря этому деревья лучше получают воду и минеральные соли, а грибы — необходимые им вещества от растения.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0255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корней и грибов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02580" y="3870637"/>
            <a:ext cx="25266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продолжают эту работу в почве. Они делают питательные вещества доступными для корней и помогают лесу не накапливать бесполезный мусор из органики.
</a:t>
            </a:r>
            <a:endParaRPr lang="en-US" sz="1018" dirty="0"/>
          </a:p>
        </p:txBody>
      </p:sp>
      <p:sp>
        <p:nvSpPr>
          <p:cNvPr id="16" name="Text 7"/>
          <p:cNvSpPr txBox="1"/>
          <p:nvPr/>
        </p:nvSpPr>
        <p:spPr>
          <a:xfrm>
            <a:off x="3306280" y="3583612"/>
            <a:ext cx="25266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 полезен людям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полезен не только природе, но и людям: он даёт ресурсы и поддерживает чистый воздух, воду и тишину.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леса сразу несколько функций: он кормит, защищает и создаёт более удобную среду для жизни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«Леса»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лесам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презентации по теме «Леса»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нарушения ослабляют лес и делают его уязвимее к засухам.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факторы связаны с прямым разрушением леса и потерей его устойчивости. Профилактика особенно важна до начала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 защищают и восстанавливают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показывает, как снижают ущерб, возвращают деревья и сохраняют редкие виды и природные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неосторожный шаг может вызвать пожар или повредить местообитание животных, поэтому правила поведения в лесу особенно важны для каждого посетителя.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в лесах; правила поведения в природной среде
</a:t>
            </a:r>
            <a:endParaRPr lang="en-US" sz="892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неосторожность способна обернуться большой бедой для леса.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по картинке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деревьев вместо широких листьев есть иголки, а плоды часто образуются в шишках. Такие признаки помогают быстро отличить ель, сосну и пихту.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и шишки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самой почвы заметны мхи, грибы и мелкие животные. Этот слой показывает, что лес живёт не только на деревьях, но и внизу.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низы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образует высокий сомкнутый полог. Он закрывает часть света, поэтому под ним обычно прохладнее, влажнее и меньше ярких трав.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полог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 легче узнать по широким листьям и сезонным изменениям: весной и летом крона густая, а осенью листья меняют цвет и опадают.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лесные типы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лесов по составу деревьев и условиям среды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климат, свет и почва влияют на внешний вид леса и количество растений в нижних ярусах.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обычно темнее и прохладнее, лиственные — светлее и разнообразнее по травам, а смешанные сочетают признаки обоих типов.
</a:t>
            </a:r>
            <a:endParaRPr lang="en-US" sz="13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лесу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воды в лесной экосистеме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вода не исчезает быстро: часть задерживается в почве и листьях, поэтому после дождя ручьи наполняются постепенно.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 губка: он впитывает, удерживает и постепенно отдаёт воду. Это снижает быстрый сток и помогает сохранять влагу в 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простыми словами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круговорота углерода в лесной экосистеме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в лесу хранится не только в стволах. Значительная его часть связана с почвой, опавшей листвой и древесными остатками.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связывают углерод, а грибы и бактерии возвращают его в круговорот. Так лес одновременно накапливает и перераспределяет вещество.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цепочку питания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энергия переходит от источника света к растениям, а затем — к животным.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живая система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тень, удерживают влагу и дают убежище множеству видов. Без них лес теряет высоту, прохладу и часть мест для жизни.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и тень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микроорганизмы перерабатывают остатки растений и животных. Благодаря им вещества возвращаются в круговорот и снова становятся доступными для новых побегов.
</a:t>
            </a:r>
            <a:endParaRPr lang="en-US" sz="1278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разносят семена, опыляют растения и поддерживают связи между ярусами. Поэтому лес устойчив только тогда, когда в нём сохраняется много разных видов.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хранит воду, питательные вещества и семена. Если её уплотнить или разрушить, лесу труднее восстанавливаться после засухи, ветра и вырубок.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корни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о лесах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различаются по климату и составу деревьев: хвойные, лиственные и смешанные встречаются в разных условиях освещения, тепла и влажности.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леса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есть несколько ярусов: кроны, подлесок, травяной слой и почва. Каждый уровень даёт место для своих растений, грибов и животных.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и жители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углерод постоянно движутся через лес. Осадки, испарение, рост деревьев и разложение остатков образуют общие природные циклы.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 природе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полезен людям, но уязвим из-за вырубок, пожаров и загрязнения. Поэтому важны осторожное поведение, охрана и восстановление лесов.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Польза, угрозы, защита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семена, насекомые, птицы и звери связаны между собой. Один вид часто помогает другому находить пищу, распространять семена или сохранять укрытия.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фактов и 3 действия для меня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просто деревья, а сложная система, где всё связано. Если помнить о пяти фактах и соблюдать три простых действия, можно реально помочь природе.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2026-07-26T21:55:28Z</dcterms:created>
  <dcterms:modified xsi:type="dcterms:W3CDTF">2026-07-26T21:55:28Z</dcterms:modified>
</cp:coreProperties>
</file>