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Отечества в книгах и в жизни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смелости, доброте и памяти в книгах и рядом с 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первоклассника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 семье, доме, школе и мире простыми словами. На уроках чтения дети учатся замечать смелые и добрые поступки героев и понимать, как люди защищают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19615"/>
            <a:ext cx="483900" cy="43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защитники Отечества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люди, которые служат в армии и охраняют страну. Они учатся действовать слаженно, соблюдать порядок и быть готовыми защитить людей в трудную минуту.
</a:t>
            </a:r>
            <a:endParaRPr lang="en-US" sz="89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служат на кораблях и несут службу на море. Они помогают охранять морские рубежи и действуют вместе, как дружная и сильная команда.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 следят за тем, чтобы граница страны была под надёжной охраной. Их работа требует внимания, выдержки и умения замечать даже маленькие изменения вокруг.
</a:t>
            </a:r>
            <a:endParaRPr lang="en-US" sz="81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Лётчики управляют самолётами и следят за безопасностью в небе. Их профессия связана с точностью, смелостью и большой ответственностью за людей и технику.
</a:t>
            </a:r>
            <a:endParaRPr lang="en-US" sz="82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Защитником можно назвать и того, кто приходит на помощь без промедления. Врачи, спасатели и пожарные берегут жизнь, здоровье и спокойствие людей.
</a:t>
            </a:r>
            <a:endParaRPr lang="en-US" sz="8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313" y="1218250"/>
            <a:ext cx="2088023" cy="176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люди на страницах детских книг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с письмом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книжке солдат стоит у окна и бережно держит письмо. Рядом лежат флаг и цветы, а на лице — спокойная улыбка. Такой герой показывает, что сила может быть доброй и внимательной.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Врач, который успокаивает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странице врач наклоняется к маленькому пациенту и говорит тихо и ласково. Белый халат, добрая улыбка и аккуратные руки делают картинку понятной. Здесь видно, что помощь тоже бывает смелым делом.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благодарит спасателя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мальчик или девочка дарит спасателю цветы и открытку. Рядом видны каска, форма и яркий значок службы. Такой сюжет учит говорить спасибо тем, кто приходит на помощь первым.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рассказывают о подвиге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рассказы показывают героя не только в трудном деле, но и в обычной заботе. Он терпеливо помогает, хранит верность и остаётся спокойным, даже когда всем тревожно.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встречаются короткие и ясные слова: долг, честь, мужество, Родина, память. Они помогают ребёнку понять, что подвиг связан не только с силой, но и с характером.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особенно близки истории, где герой спасает, защищает, поддерживает или делает доброе дело. После таких текстов хочется спросить: а как бы я помог другу?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семье каждого ученика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детей есть свои герои в семье: дедушки, бабушки, родители, старшие братья и сёстры. Их рассказы о службе, работе и добрых поступках делают тему очень близкой.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вещах и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альбомах можно увидеть фотографии, письма и награды. Эти вещи помогают ребёнку почувствовать связь поколений и понять, что уважение начинается с внимательного слушания.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16867"/>
            <a:ext cx="458700" cy="40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0755" y="2144739"/>
            <a:ext cx="3948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2983301"/>
            <a:ext cx="458700" cy="407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01468"/>
            <a:ext cx="458700" cy="407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793413"/>
            <a:ext cx="458700" cy="407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военные и служащие профессии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и офицеры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 армии, учатся действовать вместе и защищать людей. Их работа требует дисциплины, смелости и умения выполнять приказ точно и спокойно.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Танкисты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Танкисты управляют боевой машиной и знают её устройство очень хорошо. Эта профессия связана с большой силой, вниманием и ответственностью за товарищей.
</a:t>
            </a:r>
            <a:endParaRPr lang="en-US" sz="863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несут службу на кораблях и следят за порядком на море. Они работают в команде и могут долго находиться вдали от дома ради безопасности страны.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Лётчики управляют самолётами и вертолётами, защищая воздушное пространство. Им нужны точность, быстрая реакция и спокойствие даже в сложной обстановке.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 охраняют границу и первыми замечают опасность. Их служба помогает сохранять мир и спокойствие, чтобы люди могли жить и учиться без тревоги.
</a:t>
            </a:r>
            <a:endParaRPr lang="en-US" sz="8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Пограничник, моряк и лётчик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 стоит на страже границы и внимательно следит за тем, что происходит вокруг. Моряк служит на корабле и охраняет морские рубежи страны, а также работает в одной дружной команде.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 поднимает самолёт в небо и отвечает за безопасность полёта. На рисунке особенно хорошо смотрятся форма, флаг России, море, небо и пограничный столб — всё сразу понятно без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спасатели тоже защищают людей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медсестра помогают человеку, когда он заболел или получил травму. Их работа требует знаний, внимательности и большого терпения, а ещё — умения быстро успокоить ребёнка.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защищают людей от огня и очень быстро приезжают на вызов. Они умеют действовать дружно, потому что в опасной ситуации важна каждая секунда.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приходят на помощь при авариях, бедствиях и сложных происшествиях. Они помогают там, где людям трудно справиться самим, и делают это спокойно и решительно.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профессии объединяет одно: они берегут жизнь, здоровье и безопасность. Для первоклассника это понятный пример того, что защищать можно не только с оружием, но и добрым делом.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есть у защитника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защитник смелый, но не шумный. Он не хвастается, а делает своё дело надёжно, потому что думает о людях и не любит лишней суеты.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нужны доброта, терпение, аккуратность и ответственность. Эти качества помогают заботиться о других, выполнять обещания и оставаться собранным даже в трудный момент.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умеет работать вместе и уважает товарищей. Это особенно важно, потому что дружная команда действует быстрее, увереннее и, честно говоря, намного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России и воинской службы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герб, знамя и военная форма напоминают о нашей стране, её истории и достоинстве. Они помогают почувствовать, что служба связана с честью и ответственностью перед Родиной.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торжественный строй показывают уважение к труду и подвигу. На таких изображениях особенно заметны яркие цвета, собранность, порядок и праздничное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места памяти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подвигов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защищали страну, в их честь устанавливали памятники и создавали мемориалы, чтобы сохранить благодарную память.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памятных мест зажигают Вечный огонь. К нему приходят люди, чтобы вспомнить героев и возложить цветы.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экскурсии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воинской славы школьники узнают о прошлом, видят документы, фотографии и предметы, которые помогают бережно хранить историю.
</a:t>
            </a:r>
            <a:endParaRPr lang="en-US" sz="11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помнить героев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сказать спасибо тем, кто защищал страну и помогал людям. Доброе слово и уважение делают благодарность настоящей.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поколениям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помним героев, мы показываем уважение к старшим и их труду. Так дети учатся ценить опыт своей семьи.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рассказы, письма и фотографии соединяют прошлое и настоящее. Ребёнок лучше понимает, откуда берётся мирная жизнь.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защитниках напоминает, что мир нужно беречь каждый день. Это учит заботе, дружбе и вниманию к другим.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участвуют в памятных делах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могут нарисовать открытку, выучить стихотворение или сделать маленький подарок для ветерана. Такие дела кажутся простыми, но очень тёплыми и важными.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слушать рассказы о героях, смотреть фотографии и участвовать в праздничной стенгазете. Это учит детей говорить добрые слова и благодарить сердцем.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страны в мирное время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несут службу и поддерживают готовность, чтобы быстро действовать, если появится опасность. Они тренируются и учатся работать дружно.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Пограничники следят за порядком на границе страны. Их задача — вовремя заметить угрозу и сохранить безопасность людей.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беде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и пожарные выезжают на вызовы, когда нужна срочная помощь. Они действуют быстро, смело и очень слаженно.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медсёстры лечат людей и дежурят каждый день. Их труд тоже защищает жизнь, даже без громких слов и парадов.
</a:t>
            </a:r>
            <a:endParaRPr lang="en-US" sz="11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Маша помогла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Саша поскользнулся и сел прямо на пол, будто маленький капитан без корабля. Маша не засмеялась, а сразу помогла ему встать и позвала учителя. Потом ребята вместе пошли в класс.
</a:t>
            </a:r>
            <a:endParaRPr lang="en-US" sz="86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мальчик заметил, что младшая сестра не может слезть с качелей. Он не стал делать вид, что ничего не случилось, а позвал папу и подал руку девочке. Все быстро успокоились.
</a:t>
            </a:r>
            <a:endParaRPr lang="en-US" sz="907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дежурство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разлилась вода, и кто-то уже хотел обходить лужу стороной. Петя принёс салфетки, а потом тихо предупредил одноклассников, чтобы никто не поскользнулся. Учитель похвалил его за внимательность и заботу.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 смелом поступке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пословицы о Родине и дружбе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Родине напоминают, что у каждого человека есть место, где его любят, ждут и понимают. Это помогает детям чувствовать себя частью большой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учат держаться вместе, помогать друг другу и не бросать товарища в трудную минуту. Вместе всегда легче, даже если задача непростая.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о смелости показывают, что храбрый человек не шумит зря, а делает нужное дело. Такая мудрость легко запоминается и хорошо подходит для чтения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достойным 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Достойный человек вежливо разговаривает, слушает старших и не смеётся над теми, кому трудно. Он умеет быть внимательным и добрым каждый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старается выполнять обещания, следит за порядком и помогает дома и в классе. Именно из таких привычек вырастает надёжный и честный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Отечества бывают разными: военными, врачами, спасателями и теми, кто просто приходит на помощь вовремя. У всех есть одно важное качество — ответственность за других.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увидеть, как смелость соединяется с добротой, терпением и верностью. Поэтому литературное чтение делает героев ближе и понятнее.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 нужна, чтобы ценить мирную жизнь и благодарить тех, кто её бережёт. Это учит уважению лучше любых длинных нравоучений.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дела, честность и готовность помочь — первые шаги к тому, чтобы вырасти достойным человеком. А достойный человек умеет быть защитником не только на словах.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Благодарность, память и мир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Отечества учат нас смелости, заботе и верности своей стране. Когда мы читаем о них, помним их дела и говорим спасибо, мир становится светлее и добрее.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2026-05-24T01:52:06Z</dcterms:created>
  <dcterms:modified xsi:type="dcterms:W3CDTF">2026-05-24T01:52:06Z</dcterms:modified>
</cp:coreProperties>
</file>