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помощник жизни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превращается в пищу и поддерживает круг жизни.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живые существа берут силу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Землю уже очень давно, а зеленые растения умеют превращать свет, воду и воздух в питательные вещества. Потом эту энергию получают животные и человек вместе с едой — прямо по цепочке жизни, без лишних секретов и чудесных фокусов.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есть хлорофилл — зеленое вещество, которое словно ловит солнечные лучи. Благодаря ему лист может начать важную работу и превратить свет в пользу для растения.
</a:t>
            </a:r>
            <a:endParaRPr lang="en-US" sz="1041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приносят из почвы воду, а лист получает углекислый газ из воздуха. Эти два вещества нужны растению так же, как повару нужны продукты для вкусного обеда.
</a:t>
            </a:r>
            <a:endParaRPr lang="en-US" sz="1112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свет, вода и воздух встречаются в листе, запускается фотосинтез. В этом процессе растение создает пищу для себя и постепенно запасает силы на рост, цветение и семена.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листья ловят солнечный свет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маленькая зеленая фабрика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работает как крошечная фабрика: сверху на него падает свет, а внутри идут невидимые процессы. Здесь растение готовит пищу из воды и воздуха. На картинке можно показать солнце, капли воды и зеленый лист.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под солнцем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листа есть совсем маленькие отверстия, через которые входит воздух. Они помогают ему дышать и работать без остановки. А рядом можно изобразить пузырьки кислорода — словно лист радостно делится свежим воздухом.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дверцы для воздуха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991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10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после фотосинтеза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243067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делает сахар, который дает ему силу расти, распускать листья и созревать плодам. Часть этого запаса остается в стеблях, корнях, семенах и других частях растения.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360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результат — кислород. Он выходит в воздух и нужен людям, животным и многим другим живым существам. Получается, лист не только кормит, но и помогает дышать.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солнечной энергии в природе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переходит от Солнца к живым существам и уменьшается на каждом шаге.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7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1306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свет превращается в сахар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нельзя спрятать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солнца нельзя положить в коробку, как игрушку. Растение делает хитрее: оно превращает свет в химическую энергию, которая потом может пригодиться в нужный момент.
</a:t>
            </a:r>
            <a:endParaRPr lang="en-US" sz="1283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 крахмал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дает растению быструю энергию, а крахмал служит удобным запасом на потом. Такой запас помогает пережить время, когда света меньше или когда росту нужна дополнительная сила.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 еде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есть в картофеле, зерне, семенах и некоторых плодах. Поэтому многие продукты, которые мы едим, тоже хранят солнечную энергию, только в очень аккуратной и вкусной форме.
</a:t>
            </a:r>
            <a:endParaRPr lang="en-US" sz="1292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растения хранят запасы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Орехи, клубни и корни тоже умеют копить силы. Картофель, подсолнух и другие растения держат запасы так надежно, будто готовятся к долгой зимней прогулке без жалоб и ворчания.
</a:t>
            </a:r>
            <a:endParaRPr lang="en-US" sz="857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клубни и орехи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горох и пшеница хранят запасы в семенах. Внутри есть питательные вещества, которые помогают маленькому растению начать жизнь. Иногда это почти как рюкзак с провизией для дороги в большой мир.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зерна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получают солнечную энергию
</a:t>
            </a:r>
            <a:endParaRPr lang="en-US" sz="2778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заяц и многие другие травоядные животные получают энергию прямо из растений. Трава, листья, кора и семена становятся для них топливом для бега, роста и тепла.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пищевую цепь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ест другое животное, энергия все равно когда-то пришла от растений. Просто путь стал длиннее, как дорожка в лесу, где сначала растет трава, а потом появляется лиса.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энергия нужна животным каждый день: чтобы прыгать, искать пищу, дышать и не замерзать. Без нее зверям пришлось бы сидеть тихо, как очень уставшему ежику.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началось с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животное не видит солнце прямо сейчас, его сила все равно началась с солнечного света. Солнце запустило всю цепочку, а растения аккуратно сохранили эту энергию.
</a:t>
            </a:r>
            <a:endParaRPr lang="en-US" sz="8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получает энергию из еды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постоянный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не есть, сил становится меньше, и двигаться труднее. Поэтому еда нужна каждый день: она пополняет запас энергии и помогает телу работать как надо.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приходит в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ест хлеб, кашу, яблоко, овощи, молоко или орехи, он получает запас энергии. В этих продуктах когда-то уже побывал солнечный свет, только в виде пищи.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еда пережевывается, потом переваривается в желудке и кишечнике. Так из нее выделяются питательные вещества, которые попадают в кровь и отправляются по всему телу.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получают силу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используют эти вещества как топливо. Благодаря этому человек может бегать, играть, учиться, думать и просто не ходить с видом сонной подушки.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еда становится силой в теле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организме: от еды до энергии для клеток и запаса на потом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большая копилка энергии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ловят солнечный свет и накапливают энергию в листьях, стеблях и корнях. Чем больше зелени, тем полнее природная копилка.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опадают, но часть накопленной энергии еще остается в древесине, корнях и семенах. Лес готовится к холодам без спешки.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лета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деревьях и кустах созревают плоды, семена, орехи и желуди. В них уже спрятан запас, который поможет выжить позже.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и воздух снова становятся теплее, запасы помогают новым росткам начать жизнь. Так лес продолжает свой круг без потерь и пауз.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леса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влажной листвой грибная сеть тихо разбирает старые ветки и листья. Она похожа на подземного помощника в шляпке, который аккуратно раскладывает остатки растений на полезные части.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работе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почве живут бактерии, которых не видно глазом, но их работа заметна. Они помогают возвращать вещества в землю, чтобы рядом снова могли тянуться к свету молодые корни и побеги.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Бактерии-невидимки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девается энергия, когда её используют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превращается в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 хранит солнечный луч как лампочку в коробке. Оно превращает свет в сахар и крахмал — удобную форму запаса для роста и жизни.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и человека энергия из пищи помогает бегать, прыгать, дышать и согревать тело. Часть её сразу превращается в тепло и уходит в воздух.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используют энергию для создания новых тканей, листьев, корней и мышц. Без постоянного притока пищи организм быстро теряет силы и работает хуже.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жизни: вещества возвращаются, энергия идет дальше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и энергии в природе: от Солнца к растениям, животным и обратно в почву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звена может пройти солнечная энергия в простой цепочке питания.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цепи питания и передачи энергии в природе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цепочка, тем меньше энергии доходит до её конца. Поэтому растения — самые важные «сборщики» солнечного света.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запасы особенно нужны перед зимой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хранят мёд как еду на долгие дни без цветов. Внутри улья он становится надёжным запасом, который помогает пережить зиму. Рядом можно показать улей, соты и несколько солнечных жёлтых капель мёда.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Улей и тёплый запас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прячет орехи и жёлуди в лесной кладовой. Эти запасы помогают ей пережить холод, когда корм найти трудно. На картинке уместны пушистая белка, кучка орехов и спрятанные в земле тайники.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её кладовая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вырубают, зелёных листьев становится меньше. Растения ловят меньше света, а значит, в природе образуется меньше пищи и запасов для животных и людей.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загрязнена, корни получают меньше влаги и хуже работают. Растения слабеют, медленнее растут и уже не так хорошо превращают свет в пищу.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Испорченная почва хуже питает растения и не удерживает влагу. Из-за этого зелёные помощники природы растут слабее, а вся цепочка жизни становится тоньше.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природе хранить солнечную энергию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природе запасать энергию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человека, которые поддерживают рост растений и накопление энергии в природе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дает жизнь, а жизнь хранит его свет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растениям делать пищу и запасать энергию. Потом эта сила переходит к животным и людям. Чем чище и зеленее природа, тем больше жизни она поддерживает.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2026-05-26T00:58:00Z</dcterms:created>
  <dcterms:modified xsi:type="dcterms:W3CDTF">2026-05-26T00:58:00Z</dcterms:modified>
</cp:coreProperties>
</file>