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течения и политические партии в мировой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идей о власти и справедливости до партий, которые конкурируют за управление государством.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оформились в Европе конца XVIII—XIX века на фоне революций, индустриализации и роста городов. Расширение избирательных прав создало спрос на массовые организации. В XX веке импульс дали войны, революции, кризисы и деколонизация.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условия появления идеологий и партий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задаёт цельную картину мира: какими должны быть общество и государство, что считать справедливым и допустимым в политике. Она отвечает на вопрос «какой строй нужен?»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партии переводит идеи в конкретные решения и обещания: налоги, образование, социальную защиту, внешнюю политику, устройство парламента и порядок принятия решений.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способна объединять разные партии, а партия может обновлять программу, сохраняя ядро взглядов. В XIX–XX веках идеологии становились инструментом мобилизации общества и получения массовой поддержки.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идеология и чем она отличается от программы партии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классификация идеологий; точные количественные показатели отсутствуют.
</a:t>
            </a:r>
            <a:endParaRPr lang="en-US" sz="1032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идеологические направления политического спектра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направления различаются, в XX веке на их пересечении появились экологические и гражданские формы активности, расширив повестку партий.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различия чаще всего лежат в том, что считается главным — права личности, традиция, равенство, нация или роль государства в экономике.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разделение властей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сложился в эпоху Просвещения и буржуазных революций. Его опора — свобода личности, неприкосновенность прав, равенство перед законом, разделение властей и частная собственность.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конституций к политическому плюрализму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либеральные движения добивались конституций, парламентаризма и свободы печати. В XX–XXI веках либеральные партии обычно поддерживают гражданские свободы, политический плюрализм и рыночную экономику.
</a:t>
            </a:r>
            <a:endParaRPr lang="en-US" sz="1791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Либерализм: права личности, парламент и рынок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сформировался как ответ на революции конца XVIII века и быстрые перемены. Его ценности связывают с порядком, исторической преемственностью и авторитетом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семья, религия и национальные символы, потому что они, по мысли консерваторов, удерживают общество от распада. Классиком часто считают Эдмунда Бёрка.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консервативные силы предпочитают постепенные реформы и сильные институты. Смена курса возможна, но через осторожное изменение общественного устройства, а не через резкий разрыв с прошлым.
</a:t>
            </a:r>
            <a:endParaRPr lang="en-US" sz="1333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Консерватизм: традиции, устойчивость и преемственность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и защита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возник в XIX веке как реакция на эксплуатацию рабочих в промышленном капитализме. Акцент делается на социальной справедливости и защите интересов работников.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и общественные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включают перераспределение доходов и расширение доступных услуг. Это должно снижать разрыв между богатыми и бедными через гарантии со стороны общества.
</a:t>
            </a:r>
            <a:endParaRPr lang="en-US" sz="1399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через выборы и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Социал-демократия оформилась как умеренное крыло: изменения достигаются выборами, парламентом и реформами, а не революционным путём. Так строится политический диалог.
</a:t>
            </a:r>
            <a:endParaRPr lang="en-US" sz="139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социал-демократические партии добивались восьмичасового рабочего дня, пенсионных систем, бесплатного школьного образования и доступной медицины, превращая идеи в политику.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Социализм и социал-демократия: ответ на социальное неравенство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171" y="1497250"/>
            <a:ext cx="3998808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Логику направлений удобно сопоставлять по ценностям, роли государства и тому, как они видят экономику и историю.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правило: каждое направление по-своему отвечает на вопросы о свободе, собственности и границах государственного вмешательства, поэтому программы и политические коалиции сильно различаются.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идеологиям; отдельные партии и страны описаны без количественных оценок.
</a:t>
            </a:r>
            <a:endParaRPr lang="en-US" sz="969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идеологических течений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политическая партия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оформления партий в политической истории Европы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партии есть программа, устав, лидеры и члены, а также организационная структура. Она ориентирована на получение власти или влияние на решения законными политическими методами.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Партия выражает интересы определённых социальных групп, участвует в выборах и формирует фракции в парламенте. Через конкуренцию программ она добивается реального участия в управлении.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общественного движения, партия стремится к устойчивому функционированию в системе власти. Её цель — регулярное участие в принятии решений, а не разовая общественная реакция.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политической партии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институциональных функций политических партий (учебные курсы по политологии); без привязки к статистическим данным.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политических партий в обществе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не только борются за власть, но и задают правила участия в политике: формируют повестку, предлагают программы и создают устойчивые каналы диалога общества с государством.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партии выполняют сразу несколько ролей — от представительства до контроля власти, их эффективность напрямую влияет на качество демократии и публичных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в демократиях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 характерна для большинства демократий Европы: разные силы конкурируют за поддержку избирателей и формируют коалиции. Это расширяет выбор и усиливает представительство разных социальных интересов.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Двухпартийность и однопартийные режимы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Двухпартийная система, как в США и в отдельных периодах Великобритании, делает процесс смены власти более предсказуемым. Однопартийность типична для авторитарных режимов, где плюрализм ограничен, примером служат СССР и КПСС.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Многопартийность, двухпартийность и однопартийная система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 силы ставят в центр социальное равенство и защиту наемного труда. Их программы часто опираются на расширение государственных гарантий, перераспределение ресурсов и развитие общественных услуг.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Правые партии подчеркивают приоритет частной собственности и традиционных ценностей. Для них значимы порядок, сильные институты, устойчивость правопорядка и акцент на национальной идентичности.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Центристские партии пытаются совместить социальную защиту с экономической свободой. В политике это выражается в поиске компромисса: поддержке реформ без резких разрывов и согласовании разных общественных интересов.
</a:t>
            </a:r>
            <a:endParaRPr lang="en-US" sz="1395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Левые, правые и центристские партии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закономерностей из школьных и университетских курсов по истории политических партий; без привязки к конкретной статистике.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база партий и политических движений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поддержка нередко менялась при экономических кризисах, войнах и смене избирательных правил. Одни и те же люди могли переходить между направлениями.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поддержки объясняется не только идеями, но и жизненными интересами: партии предлагают решения, которые кажутся наиболее близкими к конкретной группе.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633" y="1497250"/>
            <a:ext cx="3243884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схожие идейные мотивы получают разные институциональные формы в зависимости от истории страны.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партийные семьи «встраиваются» в местные правила политики: одна и та же идеология действует иначе при разных институтах и исторических событиях.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обзоры по истории политических партий и систем (обобщённые сведения по ключевым примерам).
</a:t>
            </a:r>
            <a:endParaRPr lang="en-US" sz="991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партийных семей в разных странах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плюрализма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появляется, когда идеология объявляет компромисс и политический плюрализм неприемлемыми. В результате оппонентов воспринимают как «врагов», а не как участников диалога и выборов.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Упрощённые лозунги и образ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движения часто используют простые лозунги, эмоциональные призывы и понятный образ угрозы. Это повышает отклик аудитории, но закрывает путь к обсуждению сложных решений и компромиссов.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как инструмент политики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насилие становится приемлемым средством достижения целей, границы общественного согласия рушатся. Исторически это ведёт к диктатуре, войнам и массовым нарушениям прав людей в разных странах.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ослабление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XX века показывает: благоприятная среда для радикализации возникает при кризисах и падении доверия к демократическим институтам. Поэтому защита правил политической конкуренции особенно важна.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радикализация идеологий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ценностей к государственной политике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идеологии в партийные действия: ценности → цели → программа → решения.
</a:t>
            </a:r>
            <a:endParaRPr lang="en-US" sz="13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партии комбинируют элементы разных направлений: экономический либерализм сочетают с социальной политикой, добавляют патриотическую риторику и экологическую повестку. Это отражает запросы общества и текущие ограничения.
</a:t>
            </a:r>
            <a:endParaRPr lang="en-US" sz="144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всё сильнее зависят от телевидения, интернета, опросов, коалиций и быстрого изменения мнений. Во многих европейских странах партии адаптируются к темам миграции, цифровой экономики, экологии и прав меньшинств.
</a:t>
            </a:r>
            <a:endParaRPr lang="en-US" sz="1571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партии: смешение идеологий и новые вызовы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положения политической теории о роли идеологий; без использования конкретной статистики.
</a:t>
            </a:r>
            <a:endParaRPr lang="en-US" sz="95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идеологии сохраняют значение в XXI веке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изменении программ идеологическая основа помогает обществу оценивать, какие решения партия предлагает по налогам, поддержке и образованию.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Идеологии уменьшают хаотичность политических лозунгов: они задают рамку, в которой понятны причины различий между партиями и их курс.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течения определяют ценности и цели, а партии обеспечивают участие в выборах и формируют государственные решения. История XIX–XXI веков показывает связь политики с изменениями общества и конфликтами интересов.
</a:t>
            </a:r>
            <a:endParaRPr lang="en-US" sz="1742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идеологии задают курс, партии превращают его в решения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2026-05-12T22:22:39Z</dcterms:created>
  <dcterms:modified xsi:type="dcterms:W3CDTF">2026-05-12T22:22:39Z</dcterms:modified>
</cp:coreProperties>
</file>