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 растений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создают сорта с нужными наследственными признаками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дала земледелию культурные растения, а сегодня помогает получать стабильный урожай, улучшать качество продукции и защищать посевы от засухи, болезней и других стрессов, усиливающихся из-за изменения климата и роста населения.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селекция нужна человеку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селекции — получить сорта, которые дают много продукции в конкретных условиях выращивания. При этом важно не только количество, но и стабильность урожая из года в год.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урожай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отбирает растения, способные противостоять болезням, вредителям, засухе, морозу и другим неблагоприятным факторам. Такие признаки особенно важны там, где погода и почвы нестабильны.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стрессам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человека ценны признаки, повышающие питательную и хозяйственную ценность растений: больше белка, масла, крахмала, витаминов, а также лучший вкус, аромат, лёжкость и товарный вид плодов.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продукции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курсе важно отделять признаки, полезные человеку, от признаков, которые помогают растению выживать в природе. Эти группы не всегда совпадают и часто требуют разного отбора.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признаков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селекции растений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4539" y="1302450"/>
            <a:ext cx="2774921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нередко сохраняют устойчивость к засухе, солёности почвы, болезням и вредителям, утраченные у культурных форм в ходе длительного одомашнивания.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родственники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 семян и других образцов сохраняют редкие генотипы и расширяют выбор селекционера, особенно когда требуется найти необычный или утраченный признак.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банки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генетически выровненные формы с ценными признаками, которые удобно использовать как родительский материал, когда нужно передать потомству устойчивость или высокое качество урожая.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Элитные линии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уже приспособлены к климату и почвам конкретного региона, поэтому часто служат надёжной основой для дальнейшего отбора и скрещивания.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сорта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материал селекционера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классических и современных подходов по сути, скорости и ограничениям.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методы проще и доступнее, а современные обычно быстрее и точнее, но требуют лабораторий, оборудования и специальных знаний.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 о методах селекции растений.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методов селекции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37072" y="2631414"/>
            <a:ext cx="2436989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выбирает группу лучших растений по внешним признакам, а их семена смешивает и высевает дальше. Такой подход удобен для перекрёстноопыляемых культур, где сохраняется разнообразие потомства.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37072" y="2051372"/>
            <a:ext cx="2436989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270797" y="2631414"/>
            <a:ext cx="2436989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выбирают одно растение и затем проверяют его потомство. Метод особенно важен для самоопыляемых культур, таких как пшеница, ячмень, горох и фасоль, где легко сохранить нужные признаки.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270797" y="2051372"/>
            <a:ext cx="2436989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и индивидуальный отбор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 постановки цели до регистрации нового сорта.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селекционного процесса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60200" y="2455750"/>
            <a:ext cx="1795416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позволяет объединить в одном потомстве признаки двух родительских форм. Селекционер подбирает пары так, чтобы получить сочетание урожайности, устойчивости и качества продукции.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204" y="1802357"/>
            <a:ext cx="1795416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скрещивания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847746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первого поколения часто растут сильнее родителей, раньше созревают и дают более высокий урожай. Этот эффект особенно ценен при выращивании кукурузы, подсолнечника, сахарной свёклы и огурца.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47750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1420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разных видов или даже родов помогает перенести в культуру полезные свойства диких родственников, например устойчивость к болезням, засухе или засолению почвы.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714208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Отдалённая гибридизация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58896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внутривидовой гибридизации скрещивают разные сорта одного вида. Такой подход широко используют, когда нужные признаки уже присутствуют в пределах культурного растения.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2588967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Внутривидовые скрещивания
</a:t>
            </a:r>
            <a:endParaRPr lang="en-US" sz="1300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как способ объединения полезных признаков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помогают увидеть, что выбор метода зависит от цели: быстроты, точности результата и доступных ресурсов.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современнее метод, тем выше точность и скорость, но тем больше требования к оборудованию и квалификации специалистов.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методов селекции растений по школьному курсу биологии.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методов селекции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400" y="1279426"/>
            <a:ext cx="4214700" cy="33997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7932" y="169357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Отдалённая гибридизация позволяет переносить в культурные растения полезные признаки диких видов: устойчивость к болезням, засухе, засолению почвы и другим неблагоприятным условиям.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87700" y="140677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метод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932" y="403672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сложности, этот метод расширяет наследственное разнообразие и помогает находить признаки, которых нет у обычных сортов, но которые важны для сельского хозяйства.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87700" y="374992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87932" y="2865151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часто затрудняют различия в числе хромосом, несовместимость половых клеток и стерильность гибридов. Поэтому получение жизнеспособного потомства требует специальных приёмов и длительной проверки.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87700" y="2578350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препятствия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Отдалённая гибридизация и проблема несовместимости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создаёт наследственные изменения с помощью радиации или химических веществ. Селекционер получает множество вариантов, среди которых лишь немногие сочетают полезный признак с сохранением жизнеспособности и урожайности.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мутации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приходится выращивать и проверять тысячи растений, потому что большинство мутаций оказываются вредными или нейтральными. Для отбора нужны терпение, наблюдательность и много поколений испытаний.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отбор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позволяет получить устойчивость к болезням, изменить срок созревания или улучшить качество продукции. Поэтому мутагенез применяют там, где классический отбор даёт слишком мало новых вариантов.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в селекции растений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539555"/>
            <a:ext cx="4335300" cy="93719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обычных и полиплоидных форм показывает, почему увеличение числа хромосом важно для получения более крупных и продуктивных растений.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часто усиливает размер органов и хозяйственную ценность, поэтому особенно полезна в пищевых и декоративных культурах.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 растений и селекции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и её значение для селекции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97264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Клетки, ткани или меристему выращивают на питательной среде в полной стерильности. Это позволяет контролировать развитие растения и получать материал, свободный от случайных заражений.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7264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Стерильные условия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80389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широко используют для картофеля, банана, орхидей и ценных сортов, которые важно сохранить без изменений. Часто он помогает получить и безвирусный посадочный материал.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0389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форм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38827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Микроклональное размножение даёт возможность за короткое время получить много одинаковых растений. Такой способ особенно ценен, когда нужно быстро увеличить число посадочного материала.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38827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и тканевая культура растений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97" y="3217325"/>
            <a:ext cx="3285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маркерам снижает риск выбраковать перспективные растения или оставить слабые. Метод особенно полезен, когда нужный признак трудно увидеть в раннем возрасте.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маркеров и статистические модели позволяют прогнозировать ценность растения заранее. Такой подход особенно эффективен при создании сортов кукурузы и пшеницы.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Геномная селекция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ДНК-маркеры позволяют определить наличие полезного гена ещё до появления плодов. Это ускоряет отбор и помогает не ждать завершения всего жизненного цикла растения.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нужного гена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ведут не только по внешнему виду, но и по генетическим признакам. Так быстрее находят растения, устойчивые к болезням, холоду или засухе.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Маркерная селекция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инструменты ДНК-анализа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помогают быстрее находить нужные растения ещё до длительных полевых испытаний и уменьшают число случайных скрещиваний на ранних этапах.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инструмент отбора, тем меньше времени уходит на создание сорта и тем выше вероятность закрепить полезный признак.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методам селекции растений; условные относительные оценки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современные технологии ускоряют селекцию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762950" y="157057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CRISPR/Cas использует направляющую РНК, чтобы найти нужный участок ДНК. Затем белок Cas делает точное изменение в выбранной точке генома растения.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2938" y="117000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адрес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2950" y="408102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CRISPR/Cas применяют для повышения устойчивости к болезням, улучшения состава плодов и изменения сроков созревания. Особенно важна возможность быстро проверить и закрепить нужный результат.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62938" y="368045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признаки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62950" y="2825800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позволяет менять собственные гены растения без длительного внесения чужеродной ДНК. Это делает технологию более гибкой и точной по сравнению с многими другими подходами.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762938" y="2425225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лишнего материала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и технология CRISPR/Cas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селекционных объектов помогает понять, почему они по-разному используются в практике и дают разные результаты при размножении.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 нужен для стабильного производства, гибрид — для максимального урожая, а линия — как надёжная родительская форма.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понятия селекции растений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Сорт, гибрид и линия: различия в селекции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сорт проверяют по урожайности, качеству продукции, устойчивости к болезням и вредителям, а также по отличимости, однородности и стабильности признаков.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признаков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успешной проверки сорт включают в государственный реестр, и только тогда его разрешают к использованию в сельском хозяйстве.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реестр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 результаты нескольких сезонов и оставляют только те формы, которые действительно превосходят стандарт по важным хозяйственным показателям.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отбор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Посевы закладывают в разных климатических условиях, чтобы увидеть, где сорт лучше проявляет свои свойства и насколько он надёжен в реальной практике.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в регионах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нового сорта к полям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не должна сводиться только к повышению урожайности. Важно сохранять местные сорта, потому что они содержат ценные признаки и поддерживают устойчивость агроэкосистем.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редких и ценных растений хранят в генетических банках, чтобы не потерять их для будущих исследований и практики. Это страхует сельское хозяйство от утраты наследственных ресурсов.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банки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сорта могут уменьшить потребность в пестицидах и частой обработке полей. Это важно для здоровья человека, сохранения почв и защиты полезных организмов.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химической нагрузки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требуют проверки безопасности для человека и экосистем. Прежде чем внедрять сорт, нужно учитывать возможные экологические и хозяйственные последствия.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рисков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 экологические вопросы селекции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растений: от отбора к точному редактированию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 гибридизация заложили основу селекции, а современные методы сделали её быстрее, точнее и эффективнее. Сегодня задача селекционера — создавать урожайные и устойчивые сорта для будущего.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2026-06-01T16:01:46Z</dcterms:created>
  <dcterms:modified xsi:type="dcterms:W3CDTF">2026-06-01T16:01:46Z</dcterms:modified>
</cp:coreProperties>
</file>