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«Отчего?» в литературе: причины поступков, событий и конфликтов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текст как систему причин, поступков и последствий.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искать причины в произведении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почти нет случайных событий: за поступком героя стоят характер, опыт, обстоятельства и чей-то поступок. Вопрос «отчего?» помогает понять не только сюжет, но и замысел автора.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повод и следствие в художественном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— это глубокое основание события: характер героя, его взгляды, жизненный опыт, влияние среды. Она не всегда заметна сразу, но именно она определяет направление 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— это ближайший толчок: реплика, письмо, встреча, обида, случайный разговор. Повод запускает действие, но сам по себе не объясняет его полностью.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показывает результат: поступок, ссору, внутренний перелом, изменение отношений или развязку. В «Станционном смотрителе» трагедия связана не с одним разговором, а с долгим разрывом в семье.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выстраивается цепочка причин и последствий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обстоятельств к поступку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писатель показывает героя в определённых обстоятельствах: его характер, положение, окружение. Затем появляется выбор, и именно он становится началом важного события.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поступка к развязке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поступка обычно меняется отношение других персонажей, усиливается конфликт и появляется новый поворот сюжета. Так одно решение может изменить судьбу героя и смысл всей сцены.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становится причиной конфликтов в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произведениях эти причины часто сочетаются и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редко бывает однопричинным: обычно его создают сразу несколько факторов.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школьной программы: «Капитанская дочка», «Горе от ума», «Ревизор», «Мцыри».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ситуация — несколько причин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 Онегина и Ленского нельзя объяснить только ссорой на балу. На исход повлияли обида, молодость, романтические представления и давление светских правил.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Катерины в «Грозе» связана не только с семейным гнётом. Важны и её честность, и стремление к правде, и невозможность жить без внутренней свободы.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поступок часто имеет внешнюю и внутреннюю причину. Внешняя заметна в тексте сразу, а внутренняя раскрывается через характер, речь и поведение героя.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учитывать несколько причин, анализ становится точнее. Тогда видно, что литература показывает не случай, а сложное столкновение обстоятельств, чувств и выбора.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 на вопрос «отчего это произошло?»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эпизода помогает опираться на текст, а не на догадки.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поступки героев нужно рассматривать в контексте эпохи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в определённое время, поэтому его выбор связан с правилами общества, семейными ожиданиями, сословными ограничениями и исторической обстановкой. Без этого многие поступки кажутся непонятными.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«Борисе Годунове» и «Капитанской дочке» события нельзя отделить от эпохи: именно она задаёт меру долга, страха, чести и ответственности. Иллюстрация может показать костюм, интерьер и жесты.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487917"/>
            <a:ext cx="6228408" cy="22990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повод, мотив и следствие в анализе произведения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понятий помогает не смешивать внешний толчок и внутреннее основание поступка.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анализ требует различать то, что лишь запускает действие, и то, что действительно им управляет.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произведениям: «Герой нашего времени», «Гроза», «Евгений Онегин», «Недоросль».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067" y="2256352"/>
            <a:ext cx="635400" cy="50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литературном объяснении поступков героев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сводить героя к одной черте. В литературе человек обычно сложнее: его поступок связан с несколькими качествами, привычками и переживаниями.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причины и повода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слово или случайная встреча часто только запускают событие. Настоящая причина обычно скрыта глубже — в характере, опыте и отношениях героев.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замечать реплики, описания, повторов и места сцены в сюжете, вывод получается неточным. Детали подтверждают или уточняют объяснение.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без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героя только с позиции сегодняшнего читателя. Важно учитывать эпоху, среду, воспитание и авторский замысел, иначе смысл поступка искажается.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причины в литературе оказываются самыми сильными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внешнее событие часто лишь запускает действие, а истинный смысл открывают внутренние и ценностные причины.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обычно оказываются характер и конфликт ценностей: именно они определяют выбор и развитие сюжета.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 основе анализа произведений школьной программы.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обстоятельства меняют смысл поступка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 одном эпизоде может быть страхом, а в другом — вызовом или внутренним протестом. Значение поступка определяется тем, что происходит вокруг героя.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отказ звучит по-разному в семье, на службе или в любви. Обстоятельства показывают, защищает ли герой себя, убеждения или достоинство.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смысл действия, нужно учитывать время, место, отношения между персонажами и тон сцены. Без этого легко принять видимость за настоящую причину.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события к развязке: как развивается конфликт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развития сюжета в драме и повести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Отчего герои совершают трудный выбор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голос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колеблется, когда сталкиваются совесть, чувство и страх ошибки. Решение рождается не сразу: его подсказывают личные убеждения, память и понимание цены поступка.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среды и долга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влияют семья, правила общества и ожидания других людей. Поэтому трудное решение часто показывает не слабость героя, а силу его характера и ответственности.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точнее понять причину поступка героя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замечать повторяющиеся детали: жесты, слова, паузы и контрасты между персонажами.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текстовых опор использовано, тем точнее вывод и тем меньше риск ошибиться в объяснении поступка.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анализа эпизода.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литературе важны и личные, и общественные причины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поступок героя почти всегда связан с его характером, воспитанием и чувствами. Но одного внутреннего объяснения обычно недостаточно для полного понимания конфликта.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сословные нормы часто усиливают конфликт, превращая частную историю в более широкий социальный спор. Так личная драма становится заметной для всех.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задаёт правила, ограничивает выбор и влияет на то, что считается допустимым. Поэтому герой может страдать не только по своей вине.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видит обе стороны причины, он понимает замысел автора точнее. Тогда вопрос «отчего?» помогает увидеть не только героя, но и эпоху.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причину поступка героя от повода для действия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внутреннее основание события с тем, что только запускает 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виден сразу, а причина скрыта глубже. Чтобы не ошибиться, нужно искать не только событие, но и его внутреннее основание.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литературному анализу.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1272" y="2135780"/>
            <a:ext cx="415575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анализ причин помогает раскрыть авторскую позицию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подробно показывает причину страдания героя, он часто вызывает у читателя жалость и понимание, а не поспешный осуждающий вывод.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внешняя причина выглядит смешно или мелко, а последствия оказываются серьёзными, авторская ирония помогает увидеть несоразмерность поступков и характера.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цепочку причин и последствий автор показывает, кого он оправдывает, кого критикует и какие качества считает опасными для человека.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событий нередко связаны с историческим временем. Так автор подчёркивает, что судьба героя зависит не только от него самого, но и от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анализа: от факта к выводу о причине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эпизодом при устном и письменном разборе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«отчего?» раскрывает смысл произведения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ищет причину поступка, он понимает не только сюжет, но и характеры, конфликт, время и авторскую оценку. Именно поэтому вопрос «отчего?» делает чтение по-настоящему глубоким.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2026-05-23T03:54:13Z</dcterms:created>
  <dcterms:modified xsi:type="dcterms:W3CDTF">2026-05-23T03:54:13Z</dcterms:modified>
</cp:coreProperties>
</file>