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515775"/>
            <a:ext cx="60756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маршрутов Средневековья — к мировой спортивной идее.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3607800"/>
            <a:ext cx="77574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Олимпийское движение и география Средневековья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2708400" y="360000"/>
            <a:ext cx="60756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античности к Европе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Олимпийское движение, важно увидеть не только античность, но и средневековую сеть дорог, городов и встреч, где постепенно формировалась привычка к общим правилам и межкультурному обмену.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Олимпийские игры как международная идея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Игры строятся на идее соперничества без разрушения общего пространства. Спортсмены представляют разные страны, но выступают по единым правилам и в одной системе символов.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правила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Олимпийское движение объединяет разные языки, традиции и стили подготовки, не стирая различий между ними. Именно поэтому соревнование становится формой международного общения.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культур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9988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такой модели нужны устойчивые связи между странами, опыт перемещения и признание общих норм. Эти условия складывались долго и стали особенно заметны в Новое время.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9988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не только в спорте, но и в географии: где проходят встречи, как люди добираются, кто принимает гостей и как устроено общее пространство соревнований.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пространства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истоки: место, праздник, перемещение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667595"/>
            <a:ext cx="39600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Священные центры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933655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Древней Греции крупные состязания были связаны с определёнными святилищами и праздниками. Олимпия, Дельфы и Истмия становились местами, куда съезжались участники из разных полисов.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3929120"/>
            <a:ext cx="39600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и перемещение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195180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праздников и игр конфликты временно ослабевали, а дорога к месту состязаний превращалась в пространство контакта. Так соревнование становилось формой мира между общинами.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798358"/>
            <a:ext cx="39600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ритм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3064417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проходили не случайно, а по установленному циклу, что придавало им устойчивость и узнаваемость. Повторяемость делала соревнования частью общего календаря греческого мира.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древние состязания были привязаны к географии
</a:t>
            </a:r>
            <a:endParaRPr lang="en-US" sz="2267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Культовый центр придавал состязанию смысл и авторитет: участники приезжали не просто на игру, а в особое место, связанное с религией, памятью и общим порядком.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93075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Культовый центр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27510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представителей разных общин показывало, что состязание выходит за пределы одного города. Именно эта открытость позже стала важной для международных спортивных встреч.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75100" y="193070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круг участников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331755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проведения создавала традицию, которую знали заранее и к которой готовились. Благодаря этому соревнования становились ожидаемым событием, а не случайной встречей.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17550" y="193070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Повторяемый цикл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499" y="969000"/>
            <a:ext cx="2904803" cy="3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Европа как сеть маршрутов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872400" y="1217592"/>
            <a:ext cx="49116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римские дороги не исчезли сразу и во многих регионах продолжали служить основой передвижения. Они соединяли внутренние районы с портами, рынками и административными центрами.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872025" y="969017"/>
            <a:ext cx="49116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дорог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872400" y="4393275"/>
            <a:ext cx="49116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и крупные города закрепляли эти связи на длительное время. В них путник находил жильё, защиту, рынок и возможность встретить людей из других земель.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872025" y="4144700"/>
            <a:ext cx="49116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центры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872400" y="3599354"/>
            <a:ext cx="49116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Перевалы, мосты и порты работали как узлы, где сходились разные потоки движения. Именно там возникали устойчивые точки обмена между регионами.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3872025" y="3350779"/>
            <a:ext cx="49116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 соединения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3872400" y="2805433"/>
            <a:ext cx="49116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Караванные трассы связывали далёкие территории, где сухопутный путь был безопаснее или удобнее морского. Через них проходили не только грузы, но и новости, обычаи, слухи.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3872025" y="2556858"/>
            <a:ext cx="49116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Караванные связи
</a:t>
            </a:r>
            <a:endParaRPr lang="en-US" sz="1200" dirty="0"/>
          </a:p>
        </p:txBody>
      </p:sp>
      <p:sp>
        <p:nvSpPr>
          <p:cNvPr id="19" name="Text 10"/>
          <p:cNvSpPr txBox="1"/>
          <p:nvPr/>
        </p:nvSpPr>
        <p:spPr>
          <a:xfrm>
            <a:off x="3872400" y="2011513"/>
            <a:ext cx="49116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морские линии были важны не меньше суши: по ним быстрее перевозили людей и товары. Особенно значимой оставалась сеть Средиземного моря.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3872025" y="1762938"/>
            <a:ext cx="49116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пути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 зачем перемещался по Европе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44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веры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44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Паломники двигались к святыням ради веры и спасения души. Их путешествия создавали устойчивые маршруты, по которым передавались рассказы, песни, обычаи и способы проведения праздничных игр.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946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торговли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46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соединяли рынки и порты, а вместе с товарами переносили меры, договоры и практики городского общения. Торговля делала культурные различия привычными и понятными.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44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службы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44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Рыцари и воины путешествовали ради службы, участия в войнах и турнирах. На этих дорогах распространялись представления о чести, обучении и состязательной культуре.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946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дворов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946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Дипломаты и послы переносили политические решения между дворами. Вместе с ними перемещались придворные, музыканты и мастера, расширяя общий европейский круг традиций.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332"/>
            <a:ext cx="2005200" cy="15959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9600" y="1328332"/>
            <a:ext cx="2005200" cy="15959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39050" y="1328332"/>
            <a:ext cx="2005200" cy="15959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78500" y="1328332"/>
            <a:ext cx="2005200" cy="1595936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Карта-схема средневековых узлов и путей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486150" y="3698175"/>
            <a:ext cx="17529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северных маршрутах Лондон, Брюгге и Кёльн связывались с портами и ярмарками. По этим линиям шли ткани, металлы, новости и правила городской жизни, которые постепенно становились узнаваемыми в разных землях.
</a:t>
            </a:r>
            <a:endParaRPr lang="en-US" sz="870" dirty="0"/>
          </a:p>
        </p:txBody>
      </p:sp>
      <p:sp>
        <p:nvSpPr>
          <p:cNvPr id="14" name="Text 3"/>
          <p:cNvSpPr txBox="1"/>
          <p:nvPr/>
        </p:nvSpPr>
        <p:spPr>
          <a:xfrm>
            <a:off x="486150" y="3080925"/>
            <a:ext cx="17529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дороги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2625750" y="3698175"/>
            <a:ext cx="17529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узлы — Венеция, Генуя и Марсель — соединяли Европу с морскими путями Средиземноморья. Здесь встречались купцы, моряки и паломники, а вместе с ними — разные способы торговли и развлечений.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2625750" y="3080925"/>
            <a:ext cx="17529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Средиземноморские порты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765350" y="3698175"/>
            <a:ext cx="17529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направления вели к Константинополю и далее к Иерусалиму. Эти маршруты соединяли мир христианских паломничеств, дипломатии и дальних переходов, где обмен опытом был особенно заметен.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4765350" y="3080925"/>
            <a:ext cx="17529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Дальние направления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6904950" y="3698175"/>
            <a:ext cx="17529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пути к Сантьяго-де-Компостела показывали, что движение людей было регулярным и многообразным. Паломники несли с собой песни, знаки принадлежности и привычку к общим дорогам.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6904950" y="3080925"/>
            <a:ext cx="17529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паломников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состязания чаще проходили в городах и на ярмарках
</a:t>
            </a:r>
            <a:endParaRPr lang="en-US" sz="2784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площадь или ярмарочный двор уже были местом, куда стекались жители и приезжие. Поэтому состязание там сразу получало аудиторию, а не требовало отдельного поиска зрителей.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Готовая публика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торговом центре проще было договориться о правилах, времени и порядке проведения. Наличие властей, судей и покровителей делало событие более организованным и безопасным.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 контроль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9988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стремились показать свою силу, богатство и престиж через праздники и спортивные зрелища. Состязание становилось способом публичной репутации общины.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9988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престиж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Ярмарка объединяла людей разных земель, поэтому местные игры легко выходили за рамки одной традиции. Здесь особенно заметно, как спорт становился частью общения между регионами.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традиций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Рыцарские турниры как европейская спортивная культура
</a:t>
            </a:r>
            <a:endParaRPr lang="en-US" sz="2245" dirty="0"/>
          </a:p>
        </p:txBody>
      </p:sp>
      <p:sp>
        <p:nvSpPr>
          <p:cNvPr id="9" name="Text 2"/>
          <p:cNvSpPr txBox="1"/>
          <p:nvPr/>
        </p:nvSpPr>
        <p:spPr>
          <a:xfrm>
            <a:off x="4290300" y="1588488"/>
            <a:ext cx="4493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Турнир был не просто боем, а публичным испытанием мастерства, выучки и самообладания. Он показывал, кто способен действовать по правилам, принятым в рыцарской среде.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289925" y="1236452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рыцаря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90300" y="2728088"/>
            <a:ext cx="4493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состязания обычно устраивали там, где можно было собрать людей, обеспечить порядок и привлечь зрителей: у замков, на площадях и рядом с городами.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289925" y="2376052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пространства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290300" y="3867688"/>
            <a:ext cx="4493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Турнирный праздник подчеркивал статус участника: происхождение, связи, покровителей и репутацию. Поэтому он служил одновременно развлечением, социальной демонстрацией и частью общей европейской культуры знати.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289925" y="3515652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и престиж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игры и состязания в городских праздниках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44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и состязание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44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праздники собирали жителей окрестных земель и превращали состязание в часть общего торжества. Бег, борьба и стрельба из лука были не развлечением для праздности, а проверкой ловкости, силы и выносливости.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946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календарём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46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местах игры проходили рядом с церковным календарём и ярмарками. Это придавало им особый ритм: соревнования повторялись в определённые дни, а их смысл понимали и участники, и зрители.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44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правила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44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таких состязаний редко были едиными для всей Европы. Региональные традиции определяли дистанции, способы подсчёта победы и допустимые приёмы, поэтому одна и та же игра могла выглядеть по-разному.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946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пространство встречи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946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различия, праздничные игры создавали важный опыт публичного соперничества. Они показывали, как сообщество умеет собираться вместе, наблюдать за борьбой и признавать победителя по понятным всем признакам.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411304"/>
            <a:ext cx="4348200" cy="14387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средневековые состязания и Олимпийские принципы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что Олимпийские игры не возникли на пустом месте: они переосмыслили более раннюю европейскую практику публичных состязаний и придали ей международный масштаб.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 — в степени универсальности; главное сходство — в объединении разных людей в одном соревновательном пространстве.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по материалам темы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Паломничества как канал обмена традициями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174050" y="790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Паломник отправлялся к святыне не только ради молитвы, но и ради опыта дороги. Уже на этом этапе путешествие соединяло разные земли, языки и привычки.
</a:t>
            </a:r>
            <a:endParaRPr lang="en-US" sz="949" dirty="0"/>
          </a:p>
        </p:txBody>
      </p:sp>
      <p:sp>
        <p:nvSpPr>
          <p:cNvPr id="11" name="Text 3"/>
          <p:cNvSpPr txBox="1"/>
          <p:nvPr/>
        </p:nvSpPr>
        <p:spPr>
          <a:xfrm>
            <a:off x="4174050" y="496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Отправление в путь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174050" y="4260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Возвращаясь домой, люди приносили с собой не только реликвии и впечатления, но и новые культурные образцы. Так паломничество становилось каналом длительного обмена традициями.
</a:t>
            </a:r>
            <a:endParaRPr lang="en-US" sz="940" dirty="0"/>
          </a:p>
        </p:txBody>
      </p:sp>
      <p:sp>
        <p:nvSpPr>
          <p:cNvPr id="13" name="Text 5"/>
          <p:cNvSpPr txBox="1"/>
          <p:nvPr/>
        </p:nvSpPr>
        <p:spPr>
          <a:xfrm>
            <a:off x="4174050" y="3965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Обратный перенос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174050" y="3103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Святыни в Риме, Иерусалиме, Сантьяго-де-Компостела и Кентербери превращались в узлы регулярного движения. К ним стекались паломники из разных регионов Европы.
</a:t>
            </a:r>
            <a:endParaRPr lang="en-US" sz="940" dirty="0"/>
          </a:p>
        </p:txBody>
      </p:sp>
      <p:sp>
        <p:nvSpPr>
          <p:cNvPr id="15" name="Text 7"/>
          <p:cNvSpPr txBox="1"/>
          <p:nvPr/>
        </p:nvSpPr>
        <p:spPr>
          <a:xfrm>
            <a:off x="4174050" y="2809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174050" y="1947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дороге люди останавливались в монастырях, городах и на переправах. Там они слышали чужие рассказы, наблюдали местные игры и перенимали новые формы поведения.
</a:t>
            </a:r>
            <a:endParaRPr lang="en-US" sz="940" dirty="0"/>
          </a:p>
        </p:txBody>
      </p:sp>
      <p:sp>
        <p:nvSpPr>
          <p:cNvPr id="17" name="Text 9"/>
          <p:cNvSpPr txBox="1"/>
          <p:nvPr/>
        </p:nvSpPr>
        <p:spPr>
          <a:xfrm>
            <a:off x="4174050" y="1652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по пути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ярмарки как инфраструктура обмена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и торговые пути работали как постоянные площадки встреч. Здесь обмен товарами почти неизбежно сопровождался обменом обычаями, правилами и игровыми формами.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плотные связи формировались там, где пересекались морская торговля и крупные города: именно такие узлы быстрее распространяли нормы и состязательные практики.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 теме презентации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Династические связи и передача придворных традиций
</a:t>
            </a:r>
            <a:endParaRPr lang="en-US" sz="236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Династический брак соединял не только правящие дома, но и придворные круги. Вместе с родственными связями укреплялись дипломатия, обмен церемониями и интерес к чужим моделям поведения.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Союзы дворов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7929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эту сеть связей рыцарские игры и представления о чести выходили за пределы одной страны. Двор превращался в пространство международной культурной моды.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929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Передача традиций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486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дворах постепенно распространялись схожие ритуалы: прием гостей, демонстрация статуса, состязания в ловкости и силе. Такие формы поведения делали элитную культуру узнаваемой в разных странах.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486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Общие ритуалы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25043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Посольства и военные соглашения создавали регулярные поездки между столицами и резиденциями. В этих перемещениях участвовали рыцари, писцы, музыканты и мастера, переносившие собственные традиции и навыки.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25043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Люди в движении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и расширение горизонта Европы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резко увеличили количество контактов между Западной Европой и Восточным Средиземноморьем. Люди сталкивались с иными городами, укреплениями и способами организации большого пространства.
</a:t>
            </a:r>
            <a:endParaRPr lang="en-US" sz="996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Дальние контакты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 военными кампаниями распространялись практические знания: как строить крепости, обеспечивать снабжение и использовать морские маршруты. Эти сведения меняли представление о расстоянии и доступности мира.
</a:t>
            </a:r>
            <a:endParaRPr lang="en-US" sz="996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Знания в пути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9988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Путешественники возвращались с рассказами о незнакомых народах, обычаях и ландшафтах. Для европейцев становилось очевидным, что за привычными границами существует более широкий и разнообразный мир.
</a:t>
            </a:r>
            <a:endParaRPr lang="en-US" sz="996" dirty="0"/>
          </a:p>
        </p:txBody>
      </p:sp>
      <p:sp>
        <p:nvSpPr>
          <p:cNvPr id="19" name="Text 7"/>
          <p:cNvSpPr txBox="1"/>
          <p:nvPr/>
        </p:nvSpPr>
        <p:spPr>
          <a:xfrm>
            <a:off x="9988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Расширение горизонта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дальним землям усиливал внимание к маршрутам, переправам и пунктам остановки. Именно такая практическая география позже поддерживала мысль о больших международных встречах.
</a:t>
            </a:r>
            <a:endParaRPr lang="en-US" sz="996" dirty="0"/>
          </a:p>
        </p:txBody>
      </p:sp>
      <p:sp>
        <p:nvSpPr>
          <p:cNvPr id="21" name="Text 9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Новый взгляд на мир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знаний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615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карты Средневековья были не столько точными схемами, сколько образами мира, в котором главное место занимали священные центры и знакомые земли. Они задавали рамку для понимания пространства.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96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как образ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39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Портуланы изменили практику мореплавания: береговые линии, гавани и направления стали изображаться заметно точнее. Для купцов и мореходов это означало более уверенное движение между портами.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49425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становится точнее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92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Путевые описания соединяли расстояния, ориентиры и личный опыт путешественника. Благодаря им дорога переставала быть набором случайностей и превращалась в последовательность узнаваемых этапов.
</a:t>
            </a:r>
            <a:endParaRPr lang="en-US" sz="1062" dirty="0"/>
          </a:p>
        </p:txBody>
      </p:sp>
      <p:sp>
        <p:nvSpPr>
          <p:cNvPr id="16" name="Text 7"/>
          <p:cNvSpPr txBox="1"/>
          <p:nvPr/>
        </p:nvSpPr>
        <p:spPr>
          <a:xfrm>
            <a:off x="6202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дороги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региональных связей к международным соревнованиям
</a:t>
            </a:r>
            <a:endParaRPr lang="en-US" sz="1982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показывает, как транспортные связи и культурный обмен постепенно сформировали идею общих соревнований.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современным Олимпийским движением
</a:t>
            </a:r>
            <a:endParaRPr lang="en-US" sz="2721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Олимпийские игры продолжают принцип встречи разных стран в одном месте, но делают это через единый регламент, символику и официальную систему отбора участников.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Единые правила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7929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преемственность заметна в самой логике движения: соревнование требует маршрутов, встреч и доверия к общим правилам. Меняется масштаб, но сохраняется идея открытого пространства.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929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Историческая преемственность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486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Олимпийское движение строит диалог культур не через случайный обмен, а через заранее организованное общение, где различия не исчезают, а становятся видимыми и уважительными.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486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Диалог культур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25043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 в средневековых городах, важную роль играют крупные центры, способные принять спортсменов, зрителей и представителей многих культур. Город становится сценой международного события.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25043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Город как узел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Европа научилась связывать разные земли через дороги, ярмарки, паломничества и дворы. Из этой сети контактов выросло представление о соревновании как о международной встрече на равных условиях.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дорог к играм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2026-07-26T12:18:37Z</dcterms:created>
  <dcterms:modified xsi:type="dcterms:W3CDTF">2026-07-26T12:18:37Z</dcterms:modified>
</cp:coreProperties>
</file>