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9150" y="2501800"/>
            <a:ext cx="7707600" cy="22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8. Рондо и вариации: музыка, которая умеет повторяться и меняться
</a:t>
            </a:r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повтор, контраст и превращения в музыке.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359150" y="360000"/>
            <a:ext cx="55530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запоминает себя
</a:t>
            </a:r>
            <a:endParaRPr lang="en-US" sz="406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Рондо напоминает припев, который возвращается после новых частей. Вариации берут знакомую мелодию и каждый раз показывают её по-новому. Эти формы помогают слушателю узнавать музыку на слух и не терять интерес.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рондо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Рондо — это музыкальная форма, где главная тема возвращается снова и снова. Между её появлениями звучат новые части, которые создают движение и делают музыку живой.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план рондо можно записать так: A–B–A–C–A. Буква A означает знакомую тему, а B и C — новые эпизоды с другим звучанием и настроением.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чередование помогает легко услышать, где музыка возвращается домой, а где отправляется в маленькое музыкальное путешествие. Рондо поэтому кажется ясным и понятным.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Рондо похоже на музыкальный круг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представить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Рондо удобно вообразить как круг или карусель. Тема делает оборот и снова появляется, будто машет слушателю рукой. Такое движение легко запомнить.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оно звучит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часто звучит бодро, ясно и весело. Новые эпизоды не мешают теме, а лишь подводят к её новому возвращению, как дорожки на знакомой площадке.
</a:t>
            </a:r>
            <a:endParaRPr lang="en-US" sz="17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22107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300" y="2022107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6725" y="2017307"/>
            <a:ext cx="404250" cy="46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рондо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главная тема, которая возвращается и объединяет всю пьесу. Именно она помогает слушателю не потеряться и узнать форму с первых звуков.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Рефрен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новые музыкальные части между возвращениями темы. Они отличаются мелодией, ритмом или настроением и приносят в музыку приятный сюрприз.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помогают музыке мягко вернуться к знакомой теме. Благодаря им возвращение не звучит резко, а кажется естественным и аккуратным.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 тему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заметить главную мелодию. Она обычно звучит ярко и уверенно, чтобы её было легко узнать позже.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ищем новые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возвращениями темы появляются эпизоды. Они могут звучать иначе: тише, быстрее, выше или более певуче.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ловим возвращение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знакомая мелодия снова появляется, можно мысленно поставить отметку. Так рондо становится понятным, почти как музыкальная игра в прятки.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рондо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рондо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Рондо часто звучит в финалах сонат и симфоний, потому что такая форма помогает завершить произведение ясно, бодро и запоминающе.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любят писать для фортепиано: там легко показать повтор темы, а затем быстро сменить настроение и вернуться обратно.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Вольфганга Амадея Моцарта и Людвига ван Бетховена есть лёгкие и понятные рондо, где тема сразу западает в память.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Рондо встречается и в детской музыке, потому что в нём легко услышать знакомое возвращение и весёлое музыкальное приключение.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вариации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— это пьеса, в которой одна тема повторяется много раз, но каждый раз по-новому. Мелодия остаётся узнаваемой, словно любимая игрушка в разных нарядах.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Меняться могут ритм, темп, украшения, аккомпанемент и общий характер музыки. Поэтому один и тот же материал вдруг звучит то спокойно, то задорно, то почти как танец.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 вариациях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сама тема — обычно короткая, ясная и запоминающаяся. Её нужно услышать сразу, чтобы потом легко узнавать все изменения.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тема часто имеет чёткий ритм и выразительную мелодию. Тогда она не теряется, даже если композитор начнёт её украшать или перестраивать.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понятнее тема, тем интереснее слушать следующие варианты. Музыка как будто говорит: вот мой знакомый рисунок, а теперь посмотри, каким он может стать.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800" y="3239995"/>
            <a:ext cx="3258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64129"/>
            <a:ext cx="434400" cy="386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изменения бывают в вариациях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стать быстрее или медленнее. Из-за этого одна и та же тема кажется то лёгкой и игривой, то спокойной и задумчивой.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звучания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Мелодию можно перенести выше или ниже. От этого она звучит по-новому, хотя её общий рисунок сохраняется и не теряет свой характер.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аккомпанемент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может изменить размер и перестроить сопровождение. Тогда знакомая мелодия словно идёт по другой дорожке, но всё ещё остаётся узнаваемой.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 настроение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теме добавляют украшения, а иногда меняют её характер на грустный, праздничный или танцевальный. Получается тот же сюжет, но в новом костюме.
</a:t>
            </a:r>
            <a:endParaRPr lang="en-US" sz="11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вариации любят музыканты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позволяют композитору показать фантазию: одна знакомая тема может звучать то спокойно, то торжественно, то шутливо, словно меняет наряд и настроение прямо на глазах.
</a:t>
            </a:r>
            <a:endParaRPr lang="en-US" sz="1367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помогает услышать, как из одной простой темы можно сделать целую цепочку образов. Кажется, будто музыка тихо говорит: «Я всё та же, но немножко другая».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слушателя это интересная игра узнавания. Мелодия остаётся знакомой, но каждый новый вариант приносит свежую краску, поэтому музыка не утомляет и всё время удивляет.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в народной и классической музыке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Моцарта и Бетховена есть яркие произведения с вариациями. В них одна тема проходит через несколько характеров и настроений, но остаётся узнаваемой. Слушатель будто встречает старого знакомого в разных образах, и это очень увлекает.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мастера любили эту игру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или танец часто становились основой для вариаций. Композитор брал знакомую мелодию и по-новому её украшал, словно надевал на неё праздничный костюм. Так простая музыка превращалась в целый маленький спектакль.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мелодия начинает новую жизнь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чередует знакомое и новое, а другая постепенно меняет одну тему, сохраняя её основу.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урока показывают два разных пути развития музыкальной мысли.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«Рондо и вариации»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обе формы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пути: повторение в рондо и постепенное превращение в вариациях.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услышать знакомое начало: в рондо оно возвращается снова, а в вариациях задаёт основу, по которой потом можно узнать все изменения.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заметить повтор. Если музыка вдруг возвращается к той же теме, значит перед нами рондо; если тема узнаётся, но звучит иначе, это вариации.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помощник — контраст. Новые эпизоды или новые варианты могут быть тише, быстрее, выше или веселее, и тогда ухо лучше замечает форму.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полезно следить за характером: музыка может становиться строгой, певучей или танцевальной. Чем внимательнее слушатель, тем яснее видна её «дорожка».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узнать форму на слух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подсказки для запоминания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Рондо легко представить как карусель: она делает круг, и знакомая мелодия каждый раз возвращается на своё место. Так запоминается главное правило формы — возвращение темы.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напоминают облако, которое всё время меняет очертания, но остаётся тем же самым. Такой образ помогает понять, что здесь важнее не повтор, а превращение.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и любимые формы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628075" y="2907275"/>
            <a:ext cx="1787400" cy="2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Вольфганг Амадей Моцарт
</a:t>
            </a:r>
            <a:endParaRPr lang="en-US" sz="1110" dirty="0"/>
          </a:p>
        </p:txBody>
      </p:sp>
      <p:sp>
        <p:nvSpPr>
          <p:cNvPr id="9" name="Text 3"/>
          <p:cNvSpPr txBox="1"/>
          <p:nvPr/>
        </p:nvSpPr>
        <p:spPr>
          <a:xfrm>
            <a:off x="2540179" y="3351768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писал изящные рондо, где тема звучит легко и светло. Его музыка часто похожа на весёлый разговор, в котором всё понятно и приятно слушать.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77575" y="3302000"/>
            <a:ext cx="16353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3668" y="3716650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классицизма рондо и вариации стали особенно популярны. Композиторы искали ясную форму, чтобы тема легко запоминалась и могла красиво развиваться.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6913325" y="2168700"/>
            <a:ext cx="17184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Гайдн и Чайковский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790956" y="2583346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Гайдна и Чайковского тоже встречаются такие формы. У каждого композитора одна тема раскрывается по-своему, но всегда остаётся узнаваемой и живой.
</a:t>
            </a:r>
            <a:endParaRPr lang="en-US" sz="1000" dirty="0"/>
          </a:p>
        </p:txBody>
      </p:sp>
      <p:sp>
        <p:nvSpPr>
          <p:cNvPr id="14" name="Text 8"/>
          <p:cNvSpPr txBox="1"/>
          <p:nvPr/>
        </p:nvSpPr>
        <p:spPr>
          <a:xfrm>
            <a:off x="4769575" y="2540000"/>
            <a:ext cx="17742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Людвиг ван Бетховен
</a:t>
            </a:r>
            <a:endParaRPr lang="en-US" sz="1200" dirty="0"/>
          </a:p>
        </p:txBody>
      </p:sp>
      <p:sp>
        <p:nvSpPr>
          <p:cNvPr id="15" name="Text 9"/>
          <p:cNvSpPr txBox="1"/>
          <p:nvPr/>
        </p:nvSpPr>
        <p:spPr>
          <a:xfrm>
            <a:off x="4675105" y="2966823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 особенно любил вариации. Он умел делать их мощными, неожиданными и очень выразительными, словно одна мелодия проживает несколько разных судеб.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повтор и изменение нужны в музыке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повторяется без изменений, она быстро надоедает. Но если в ней совсем нет знакомых моментов, слушателю трудно понять, куда она движется.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Рондо и вариации находят удачный баланс: знакомая тема помогает не потеряться, а новые части делают прослушивание живым, как увлекательную прогулку с сюрпризами.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такие формы хорошо подходят для обучения слуху. Они учат замечать и память, и перемены, а это очень полезный музыкальный навык.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17156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39040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понимания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рондо нужно заметить, какая тема возвращается снова и снова. Если знакомая мелодия появляется как старый приятель, форма уже начинает угадываться.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 повтор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вариациях важно услышать, что в теме изменилось: ритм, темп, украшения или характер. Тогда становится ясно, как одна мелодия умеет переодеваться.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превращение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каждый раз спрашивать себя: что осталось прежним, а что стало другим? Такой вопрос помогает не путать рондо и вариации и слушать внимательнее.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знакомое и новое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ты узнал повтор, заметил контраст и уловил изменение характера, значит слух работает как маленький детектив. Он уже умеет раскрывать музыкальные загадки.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музыкальную память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две формы, два способа удивлять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Рондо возвращает знакомую тему, а вариации меняют её по-новому. Обе формы помогают слушать внимательно, запоминать музыку и радоваться тому, как по-разному может звучать одна мелодия.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2026-05-24T20:44:29Z</dcterms:created>
  <dcterms:modified xsi:type="dcterms:W3CDTF">2026-05-24T20:44:29Z</dcterms:modified>
</cp:coreProperties>
</file>