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33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и координаты вектора: основной язык аналитической геометрии
</a:t>
            </a:r>
            <a:endParaRPr lang="en-US" sz="3333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идеи — координаты точки и вектора — превращают рисунки в точные расчёты.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координаты важны в геометрии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Декарт связал геометрию с алгеброй: точку можно описать числами, а не только чертежом. На плоскости нужны две координаты, в пространстве — три, чтобы однозначно задавать точки, отрезки, векторы и расстояния. Метод работает далеко за пределами геометрии.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плоскости оси Ox и Oy пересекаются в начале координат O(0;0). Точки получают координаты A(x;y), а четверти задают знаки координат по выбранному масштабу.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9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endParaRPr lang="en-US" sz="8459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 него начинается переход от рисунка к вычислениям.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курс по аналитической геометрии (школьная традиция)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на плоскости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A(x; y) задаётся двумя числами: x — абсциссой по оси Ox, y — ординатой по оси Oy. Координатная сетка помогает визуализировать путь: сначала вправо/влево, затем вверх/вниз.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координатным осям: если y = 0, точка лежит на Ox; если x = 0 — на Oy. Такие случаи упрощают построение и предотвращают ошибки со знаками при отсчёте.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84204"/>
            <a:ext cx="3765900" cy="23979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координат точек и их положение на плоскости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для каждой точки указаны знак координат и где она находится: в четверти или на оси. Это помогает быстро проверять правильность построения.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знакам x и y легко определить четверть; случаи с нулём сразу указывают на принадлежность оси.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приведены в условии слайда (точки A–F)
</a:t>
            </a:r>
            <a:endParaRPr lang="en-US" sz="1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отметка x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оси Ox отметьте значение x. Затем проведите через эту отмеченную точку прямую, параллельную оси Oy: так вы зафиксируете «высоту» по ординате.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перенос по y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проведённой прямой отложите значение y (с учётом знака). Точка пересечения и будет искомой точкой A(x; y).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проверка осей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x = 0, точка лежит на оси Oy; если y = 0 — на оси Ox; при x = 0 и y = 0 это начало координат. Всегда сверяйте знак чисел.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точку по её координатам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в пространстве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пространстве точка задаётся тройкой A(x; y; z). Координата x показывает положение относительно оси Ox, y — относительно Oy, z — относительно Oz, а все три оси взаимно перпендикулярны.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 O задаётся как точка пересечения осей, поэтому каждая тройка чисел описывает единственное положение. Такой способ удобен, когда нужно точно фиксировать объект в 3D-среде.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координаты активно используют в черчении, моделировании и физике: они позволяют переходить от изображения объёма к расчётам перемещений, расстояний и положения деталей.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8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0" y="0"/>  <a:ext cx="9144000" cy="5143500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167" y="0"/>  <a:ext cx="3757166" cy="5143500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0" y="0"/>  <a:ext cx="9144000" cy="5143500"/> </a:xfrm> <a:prstGeom prst="rect"><a:avLst/></a:prstGeom></p:spPr></p:pic><p:sp><p:nvSpPr><p:cNvPr id="5" name="Text 0"></p:cNvPr><p:cNvSpPr txBox="1"/><p:nvPr></p:nvPr></p:nvSpPr><p:spPr><a:xfrm><a:off x="3950100" y="360000"/><a:ext cx="4836300" cy="9852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2700" b="1" dirty="0"><a:solidFill><a:srgbClr val="FFFFFF"/></a:solidFill><a:latin typeface="Arial" pitchFamily="34" charset="0"/><a:ea typeface="Arial" pitchFamily="34" charset="-122"/><a:cs typeface="Arial" pitchFamily="34" charset="-120"/></a:rPr><a:t>Вектор как направленный отрезок
</a:t></a:r><a:endParaRPr lang="en-US" sz="2700" dirty="0"/></a:p></p:txBody></p:sp><p:sp><p:nvSpPr><p:cNvPr id="6" name="Text 1"></p:cNvPr><p:cNvSpPr txBox="1"/><p:nvPr></p:nvPr></p:nvSpPr><p:spPr><a:xfrm><a:off x="4668300" y="1574700"/><a:ext cx="4118100" cy="14982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90000"/></a:lnSpc><a:buNone/></a:pPr><a:r><a:rPr lang="en-US" sz="1700" dirty="0"><a:solidFill><a:srgbClr val="FFFFFF"/></a:solidFill><a:latin typeface="Arial" pitchFamily="34" charset="0"/><a:ea typeface="Arial" pitchFamily="34" charset="-122"/><a:cs typeface="Arial" pitchFamily="34" charset="-120"/></a:rPr><a:t>Вектор — это направленный отрезок с началом, концом, длиной и направлением. Его обозначают стрелкой над буквой или двумя буквами: 8AB. Он «задаёт движение» без привязки к конкретному месту.
</a:t></a:r><a:endParaRPr lang="en-US" sz="1700" dirty="0"/></a:p></p:txBody></p:sp><p:sp><p:nvSpPr><p:cNvPr id="7" name="Text 2"></p:cNvPr><p:cNvSpPr txBox="1"/><p:nvPr></p:nvPr></p:nvSpPr><p:spPr><a:xfrm><a:off x="4668300" y="3285405"/><a:ext cx="4118100" cy="14982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90000"/></a:lnSpc><a:buNone/></a:pPr><a:r><a:rPr lang="en-US" sz="1700" dirty="0"><a:solidFill><a:srgbClr val="FFFFFF"/></a:solidFill><a:latin typeface="Arial" pitchFamily="34" charset="0"/><a:ea typeface="Arial" pitchFamily="34" charset="-122"/><a:cs typeface="Arial" pitchFamily="34" charset="-120"/></a:rPr><a:t>Ключевое свойство — перенос: вектор можно перемещать параллельно самому себе, сохраняя длину и направление. Равные векторы имеют одинаковые числовые параметры направления, где бы они ни были нарисованы.
</a:t></a:r><a:endParaRPr lang="en-US" sz="1700" dirty="0"/></a:p></p:txBody></p:sp><p:sp><p:nvSpPr><p:cNvPr id="8" name="Text 3"></p:cNvPr><p:cNvSpPr txBox="1"/><p:nvPr></p:nvPr></p:nvSpPr><p:spPr><a:xfrm><a:off x="8786050" y="4781050"/><a:ext cx="358200" cy="362400"/></a:xfrm><a:prstGeom prst="rect"><a:avLst></a:avLst></a:prstGeom><a:noFill/><a:ln></a:ln></p:spPr><p:txBody><a:bodyPr wrap="square" lIns="0" tIns="0" rIns="0" bIns="0" rtlCol="0" anchor="ctr"></a:bodyPr><a:lstStyle/><a:p><a:pPr algn="ctr" indent="0" marL="0"><a:lnSpc><a:spcPct val="100000"/></a:lnSpc><a:buNone/></a:pPr><a:r><a:rPr lang="en-US" sz="1000" dirty="0"><a:solidFill><a:srgbClr val="FFFFFF"/></a:solidFill><a:latin typeface="Arial" pitchFamily="34" charset="0"/><a:ea typeface="Arial" pitchFamily="34" charset="-122"/><a:cs typeface="Arial" pitchFamily="34" charset="-120"/></a:rPr><a:t>8</a:t></a:r><a:endParaRPr lang="en-US" sz="1000" dirty="0"/></a:p></p:txBody></p:sp></p:spTree></p:cSld><p:clrMapOvr><a:masterClrMapping/></p:clrMapOvr>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координаты вектора связаны с перемещением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Приращения Δx и Δy показывают, на сколько «сдвигается» точка от начала до конца вектора по каждой оси.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связи координат вектора с перемещением по двум точкам (Δx, Δy)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из приращений равно нулю, движение идёт вдоль одной оси; разные знаки приращений соответствуют разным направлениям вектора.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10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0" y="0"/>  <a:ext cx="9144000" cy="5143500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0" y="0"/>  <a:ext cx="9144000" cy="5143500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0" y="0"/>  <a:ext cx="9144000" cy="5143500"/> </a:xfrm> <a:prstGeom prst="rect"><a:avLst/></a:prstGeom></p:spPr></p:pic><p:pic>  <p:nvPicPr><p:cNvPr id="5" name="Image 3" descr="preencoded.png">    </p:cNvPr>    <p:cNvPicPr><a:picLocks noChangeAspect="1"/></p:cNvPicPr>    <p:nvPr></p:nvPr>  </p:nvPicPr><p:blipFill><a:blip r:embed="rId4"></a:blip>  <a:stretch><a:fillRect/></a:stretch></p:blipFill><p:spPr> <a:xfrm>  <a:off x="0" y="0"/>  <a:ext cx="9144000" cy="5143500"/> </a:xfrm> <a:prstGeom prst="rect"><a:avLst/></a:prstGeom></p:spPr></p:pic><p:pic>  <p:nvPicPr><p:cNvPr id="6" name="Image 4" descr="preencoded.png">    </p:cNvPr>    <p:cNvPicPr><a:picLocks noChangeAspect="1"/></p:cNvPicPr>    <p:nvPr></p:nvPr>  </p:nvPicPr><p:blipFill><a:blip r:embed="rId5"></a:blip>  <a:stretch><a:fillRect/></a:stretch></p:blipFill><p:spPr> <a:xfrm>  <a:off x="0" y="0"/>  <a:ext cx="9144000" cy="5143500"/> </a:xfrm> <a:prstGeom prst="rect"><a:avLst/></a:prstGeom></p:spPr></p:pic><p:sp><p:nvSpPr><p:cNvPr id="7" name="Text 0"></p:cNvPr><p:cNvSpPr txBox="1"/><p:nvPr></p:nvPr></p:nvSpPr><p:spPr><a:xfrm><a:off x="8786050" y="4781050"/><a:ext cx="358200" cy="362400"/></a:xfrm><a:prstGeom prst="rect"><a:avLst></a:avLst></a:prstGeom><a:noFill/><a:ln></a:ln></p:spPr><p:txBody><a:bodyPr wrap="square" lIns="0" tIns="0" rIns="0" bIns="0" rtlCol="0" anchor="ctr"></a:bodyPr><a:lstStyle/><a:p><a:pPr algn="ctr" indent="0" marL="0"><a:lnSpc><a:spcPct val="100000"/></a:lnSpc><a:buNone/></a:pPr><a:r><a:rPr lang="en-US" sz="1000" dirty="0"><a:solidFill><a:srgbClr val="FFFFFF"/></a:solidFill><a:latin typeface="Arial" pitchFamily="34" charset="0"/><a:ea typeface="Arial" pitchFamily="34" charset="-122"/><a:cs typeface="Arial" pitchFamily="34" charset="-120"/></a:rPr><a:t>10</a:t></a:r><a:endParaRPr lang="en-US" sz="1000" dirty="0"/></a:p></p:txBody></p:sp><p:sp><p:nvSpPr><p:cNvPr id="8" name="Text 1"></p:cNvPr><p:cNvSpPr txBox="1"/><p:nvPr></p:nvPr></p:nvSpPr><p:spPr><a:xfrm><a:off x="357800" y="360000"/><a:ext cx="8428500" cy="9852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2700" b="1" dirty="0"><a:solidFill><a:srgbClr val="000000"/></a:solidFill><a:latin typeface="Arial" pitchFamily="34" charset="0"/><a:ea typeface="Arial" pitchFamily="34" charset="-122"/><a:cs typeface="Arial" pitchFamily="34" charset="-120"/></a:rPr><a:t>Формула координат вектора по двум точкам
</a:t></a:r><a:endParaRPr lang="en-US" sz="2700" dirty="0"/></a:p></p:txBody></p:sp><p:sp><p:nvSpPr><p:cNvPr id="9" name="Text 2"></p:cNvPr><p:cNvSpPr txBox="1"/><p:nvPr></p:nvPr></p:nvSpPr><p:spPr><a:xfrm><a:off x="777100" y="1888550"/><a:ext cx="3548400" cy="10218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90000"/></a:lnSpc><a:buNone/></a:pPr><a:r><a:rPr lang="en-US" sz="1400" dirty="0"><a:solidFill><a:srgbClr val="FFFFFF"/></a:solidFill><a:latin typeface="Arial" pitchFamily="34" charset="0"/><a:ea typeface="Arial" pitchFamily="34" charset="-122"/><a:cs typeface="Arial" pitchFamily="34" charset="-120"/></a:rPr><a:t>Если A(x1; y1) и B(x2; y2), то координаты вектора 8AB равны (x2 − x1; y2 − y1). Здесь вычитание выполняется по правилу: берём конец минус начало.
</a:t></a:r><a:endParaRPr lang="en-US" sz="1400" dirty="0"/></a:p></p:txBody></p:sp><p:sp><p:nvSpPr><p:cNvPr id="10" name="Text 3"></p:cNvPr><p:cNvSpPr txBox="1"/><p:nvPr></p:nvPr></p:nvSpPr><p:spPr><a:xfrm><a:off x="5086250" y="1888550"/><a:ext cx="3548400" cy="10218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90000"/></a:lnSpc><a:buNone/></a:pPr><a:r><a:rPr lang="en-US" sz="1400" dirty="0"><a:solidFill><a:srgbClr val="FFFFFF"/></a:solidFill><a:latin typeface="Arial" pitchFamily="34" charset="0"/><a:ea typeface="Arial" pitchFamily="34" charset="-122"/><a:cs typeface="Arial" pitchFamily="34" charset="-120"/></a:rPr><a:t>В пространстве аналогично: для A(x1; y1; z1) и B(x2; y2; z2) получают (x2 − x1; y2 − y1; z2 − z1). Формула отражает разность координат конца и начала.
</a:t></a:r><a:endParaRPr lang="en-US" sz="1400" dirty="0"/></a:p></p:txBody></p:sp><p:sp><p:nvSpPr><p:cNvPr id="11" name="Text 4"></p:cNvPr><p:cNvSpPr txBox="1"/><p:nvPr></p:nvPr></p:nvSpPr><p:spPr><a:xfrm><a:off x="777100" y="3634475"/><a:ext cx="3548400" cy="10218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90000"/></a:lnSpc><a:buNone/></a:pPr><a:r><a:rPr lang="en-US" sz="1400" dirty="0"><a:solidFill><a:srgbClr val="FFFFFF"/></a:solidFill><a:latin typeface="Arial" pitchFamily="34" charset="0"/><a:ea typeface="Arial" pitchFamily="34" charset="-122"/><a:cs typeface="Arial" pitchFamily="34" charset="-120"/></a:rPr><a:t>Именно эта «разность» делает вектор удобным для описания перемещений: он отвечает не месту, а изменению положения точки по осям.
</a:t></a:r><a:endParaRPr lang="en-US" sz="1400" dirty="0"/></a:p></p:txBody></p:sp><p:sp><p:nvSpPr><p:cNvPr id="12" name="Text 5"></p:cNvPr><p:cNvSpPr txBox="1"/><p:nvPr></p:nvPr></p:nvSpPr><p:spPr><a:xfrm><a:off x="5086250" y="3634475"/><a:ext cx="3548400" cy="10218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90000"/></a:lnSpc><a:buNone/></a:pPr><a:r><a:rPr lang="en-US" sz="1400" dirty="0"><a:solidFill><a:srgbClr val="FFFFFF"/></a:solidFill><a:latin typeface="Arial" pitchFamily="34" charset="0"/><a:ea typeface="Arial" pitchFamily="34" charset="-122"/><a:cs typeface="Arial" pitchFamily="34" charset="-120"/></a:rPr><a:t>Порядок точек критичен: если поменять A и B местами, получатся противоположные координаты, а значит — противоположный вектор.
</a:t></a:r><a:endParaRPr lang="en-US" sz="1400" dirty="0"/></a:p></p:txBody></p:sp></p:spTree></p:cSld><p:clrMapOvr><a:masterClrMapping/></p:clrMapOvr></p:sld>
</file>

<file path=ppt/slides/slide11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11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0" y="0"/>  <a:ext cx="9144000" cy="5143500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1456115" y="1345200"/>  <a:ext cx="6231871" cy="2272800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0" y="0"/>  <a:ext cx="9144000" cy="5143500"/> </a:xfrm> <a:prstGeom prst="rect"><a:avLst/></a:prstGeom></p:spPr></p:pic><p:sp><p:nvSpPr><p:cNvPr id="5" name="Text 0"></p:cNvPr><p:cNvSpPr txBox="1"/><p:nvPr></p:nvPr></p:nvSpPr><p:spPr><a:xfrm><a:off x="359150" y="360000"/><a:ext cx="7182000" cy="8880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2700" b="1" dirty="0"><a:solidFill><a:srgbClr val="9B3BEF"/></a:solidFill><a:latin typeface="Arial" pitchFamily="34" charset="0"/><a:ea typeface="Arial" pitchFamily="34" charset="-122"/><a:cs typeface="Arial" pitchFamily="34" charset="-120"/></a:rPr><a:t>Координаты вектора по двум точкам: примеры
</a:t></a:r><a:endParaRPr lang="en-US" sz="2700" dirty="0"/></a:p></p:txBody></p:sp><p:sp><p:nvSpPr><p:cNvPr id="6" name="Text 1"></p:cNvPr><p:cNvSpPr txBox="1"/><p:nvPr></p:nvPr></p:nvSpPr><p:spPr><a:xfrm><a:off x="8786050" y="4781050"/><a:ext cx="358200" cy="362400"/></a:xfrm><a:prstGeom prst="rect"><a:avLst></a:avLst></a:prstGeom><a:noFill/><a:ln></a:ln></p:spPr><p:txBody><a:bodyPr wrap="square" lIns="0" tIns="0" rIns="0" bIns="0" rtlCol="0" anchor="ctr"></a:bodyPr><a:lstStyle/><a:p><a:pPr algn="ctr" indent="0" marL="0"><a:lnSpc><a:spcPct val="100000"/></a:lnSpc><a:buNone/></a:pPr><a:r><a:rPr lang="en-US" sz="1000" dirty="0"><a:solidFill><a:srgbClr val="FFFFFF"/></a:solidFill><a:latin typeface="Arial" pitchFamily="34" charset="0"/><a:ea typeface="Arial" pitchFamily="34" charset="-122"/><a:cs typeface="Arial" pitchFamily="34" charset="-120"/></a:rPr><a:t>11</a:t></a:r><a:endParaRPr lang="en-US" sz="1000" dirty="0"/></a:p></p:txBody></p:sp><p:sp><p:nvSpPr><p:cNvPr id="7" name="Text 2"></p:cNvPr><p:cNvSpPr txBox="1"/><p:nvPr></p:nvPr></p:nvSpPr><p:spPr><a:xfrm><a:off x="359150" y="3715200"/><a:ext cx="4116600" cy="7428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90000"/></a:lnSpc><a:buNone/></a:pPr><a:r><a:rPr lang="en-US" sz="1315" dirty="0"><a:solidFill><a:srgbClr val="FFFFFF"/></a:solidFill><a:latin typeface="Arial" pitchFamily="34" charset="0"/><a:ea typeface="Arial" pitchFamily="34" charset="-122"/><a:cs typeface="Arial" pitchFamily="34" charset="-120"/></a:rPr><a:t>Для пары точек вектор AB определяется разностью координат конца и начала: AB=(x2−x1; y2−y1). По знакам x=x2−x1 и y=y2−y1 видно направление перемещения по осям.
</a:t></a:r><a:endParaRPr lang="en-US" sz="1315" dirty="0"/></a:p></p:txBody></p:sp><p:sp><p:nvSpPr><p:cNvPr id="8" name="Text 3"></p:cNvPr><p:cNvSpPr txBox="1"/><p:nvPr></p:nvPr></p:nvSpPr><p:spPr><a:xfrm><a:off x="359150" y="4522450"/><a:ext cx="3308100" cy="258600"/></a:xfrm><a:prstGeom prst="rect"><a:avLst></a:avLst></a:prstGeom><a:noFill/><a:ln></a:ln></p:spPr><p:txBody><a:bodyPr wrap="square" lIns="0" tIns="0" rIns="0" bIns="0" rtlCol="0" anchor="b"></a:bodyPr><a:lstStyle/><a:p><a:pPr algn="l" indent="0" marL="0"><a:lnSpc><a:spcPct val="90000"/></a:lnSpc><a:buNone/></a:pPr><a:r><a:rPr lang="en-US" sz="1131" dirty="0"><a:solidFill><a:srgbClr val="FFFFFF"/></a:solidFill><a:latin typeface="Arial" pitchFamily="34" charset="0"/><a:ea typeface="Arial" pitchFamily="34" charset="-122"/><a:cs typeface="Arial" pitchFamily="34" charset="-120"/></a:rPr><a:t>Задание по формулам координат вектора: (x2−x1; y2−y1).
</a:t></a:r><a:endParaRPr lang="en-US" sz="1131" dirty="0"/></a:p></p:txBody></p:sp><p:sp><p:nvSpPr><p:cNvPr id="9" name="Text 4"></p:cNvPr><p:cNvSpPr txBox="1"/><p:nvPr></p:nvPr></p:nvSpPr><p:spPr><a:xfrm><a:off x="4668300" y="3715200"/><a:ext cx="4116600" cy="7428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90000"/></a:lnSpc><a:buNone/></a:pPr><a:r><a:rPr lang="en-US" sz="1624" dirty="0"><a:solidFill><a:srgbClr val="FFFFFF"/></a:solidFill><a:latin typeface="Arial" pitchFamily="34" charset="0"/><a:ea typeface="Arial" pitchFamily="34" charset="-122"/><a:cs typeface="Arial" pitchFamily="34" charset="-120"/></a:rPr><a:t>Координаты вектора могут быть положительными, отрицательными и смешанными; их знаки сразу показывают направление движения вдоль Ox и Oy.
</a:t></a:r><a:endParaRPr lang="en-US" sz="1624" dirty="0"/></a:p></p:txBody></p:sp></p:spTree></p:cSld><p:clrMapOvr><a:masterClrMapping/></p:clrMapOvr></p:sld>
</file>

<file path=ppt/slides/slide12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12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0" y="0"/>  <a:ext cx="9144000" cy="5143500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359512" y="1705150"/>  <a:ext cx="8427776" cy="3075900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0" y="0"/>  <a:ext cx="9144000" cy="5143500"/> </a:xfrm> <a:prstGeom prst="rect"><a:avLst/></a:prstGeom></p:spPr></p:pic><p:sp><p:nvSpPr><p:cNvPr id="5" name="Text 0"></p:cNvPr><p:cNvSpPr txBox="1"/><p:nvPr></p:nvPr></p:nvSpPr><p:spPr><a:xfrm><a:off x="8786050" y="4781050"/><a:ext cx="358200" cy="362400"/></a:xfrm><a:prstGeom prst="rect"><a:avLst></a:avLst></a:prstGeom><a:noFill/><a:ln></a:ln></p:spPr><p:txBody><a:bodyPr wrap="square" lIns="0" tIns="0" rIns="0" bIns="0" rtlCol="0" anchor="ctr"></a:bodyPr><a:lstStyle/><a:p><a:pPr algn="ctr" indent="0" marL="0"><a:lnSpc><a:spcPct val="100000"/></a:lnSpc><a:buNone/></a:pPr><a:r><a:rPr lang="en-US" sz="1000" dirty="0"><a:solidFill><a:srgbClr val="FFFFFF"/></a:solidFill><a:latin typeface="Arial" pitchFamily="34" charset="0"/><a:ea typeface="Arial" pitchFamily="34" charset="-122"/><a:cs typeface="Arial" pitchFamily="34" charset="-120"/></a:rPr><a:t>12</a:t></a:r><a:endParaRPr lang="en-US" sz="1000" dirty="0"/></a:p></p:txBody></p:sp><p:sp><p:nvSpPr><p:cNvPr id="6" name="Text 1"></p:cNvPr><p:cNvSpPr txBox="1"/><p:nvPr></p:nvPr></p:nvSpPr><p:spPr><a:xfrm><a:off x="357800" y="360000"/><a:ext cx="8428500" cy="7551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2700" b="1" dirty="0"><a:solidFill><a:srgbClr val="FFFFFF"/></a:solidFill><a:latin typeface="Arial" pitchFamily="34" charset="0"/><a:ea typeface="Arial" pitchFamily="34" charset="-122"/><a:cs typeface="Arial" pitchFamily="34" charset="-120"/></a:rPr><a:t>Алгоритм нахождения координат вектора
</a:t></a:r><a:endParaRPr lang="en-US" sz="2700" dirty="0"/></a:p></p:txBody></p:sp><p:sp><p:nvSpPr><p:cNvPr id="7" name="Text 2"></p:cNvPr><p:cNvSpPr txBox="1"/><p:nvPr></p:nvPr></p:nvSpPr><p:spPr><a:xfrm><a:off x="359150" y="1205525"/><a:ext cx="7900200" cy="4092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400" dirty="0"><a:solidFill><a:srgbClr val="FFFFFF"/></a:solidFill><a:latin typeface="Arial" pitchFamily="34" charset="0"/><a:ea typeface="Arial" pitchFamily="34" charset="-122"/><a:cs typeface="Arial" pitchFamily="34" charset="-120"/></a:rPr><a:t>Последовательность вычислений для вектора AB по двум точкам (на плоскости и в пространстве).
</a:t></a:r><a:endParaRPr lang="en-US" sz="1400" dirty="0"/></a:p></p:txBody></p:sp></p:spTree></p:cSld><p:clrMapOvr><a:masterClrMapping/></p:clrMapOvr></p:sld>
</file>

<file path=ppt/slides/slide13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13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0" y="0"/>  <a:ext cx="9144000" cy="5143500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0" y="0"/>  <a:ext cx="9144000" cy="5143500"/> </a:xfrm> <a:prstGeom prst="rect"><a:avLst/></a:prstGeom></p:spPr></p:pic><p:sp><p:nvSpPr><p:cNvPr id="4" name="Text 0"></p:cNvPr><p:cNvSpPr txBox="1"/><p:nvPr></p:nvPr></p:nvSpPr><p:spPr><a:xfrm><a:off x="360000" y="360000"/><a:ext cx="8460000" cy="20598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2600" dirty="0"><a:solidFill><a:srgbClr val="FFFFFF"/></a:solidFill><a:latin typeface="Arial" pitchFamily="34" charset="0"/><a:ea typeface="Arial" pitchFamily="34" charset="-122"/><a:cs typeface="Arial" pitchFamily="34" charset="-120"/></a:rPr><a:t>Длину AB находят по формуле: в плоскости это √((x2−x1)²+(y2−y1)²), в пространстве добавляется √((z2−z1)²). Та же запись даёт расстояние между точками.
</a:t></a:r><a:endParaRPr lang="en-US" sz="2600" dirty="0"/></a:p></p:txBody></p:sp><p:sp><p:nvSpPr><p:cNvPr id="5" name="Text 1"></p:cNvPr><p:cNvSpPr txBox="1"/><p:nvPr></p:nvPr></p:nvSpPr><p:spPr><a:xfrm><a:off x="4668375" y="2419800"/><a:ext cx="4116600" cy="15402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0500" b="1" dirty="0"><a:solidFill><a:srgbClr val="9B3BEF"/></a:solidFill><a:latin typeface="Arial" pitchFamily="34" charset="0"/><a:ea typeface="Arial" pitchFamily="34" charset="-122"/><a:cs typeface="Arial" pitchFamily="34" charset="-120"/></a:rPr><a:t>0
</a:t></a:r><a:endParaRPr lang="en-US" sz="10500" dirty="0"/></a:p></p:txBody></p:sp><p:sp><p:nvSpPr><p:cNvPr id="6" name="Text 2"></p:cNvPr><p:cNvSpPr txBox="1"/><p:nvPr></p:nvPr></p:nvSpPr><p:spPr><a:xfrm><a:off x="4668375" y="4115425"/><a:ext cx="3398400" cy="4188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90000"/></a:lnSpc><a:buNone/></a:pPr><a:r><a:rPr lang="en-US" sz="1200" dirty="0"><a:solidFill><a:srgbClr val="9B3BEF"/></a:solidFill><a:latin typeface="Arial" pitchFamily="34" charset="0"/><a:ea typeface="Arial" pitchFamily="34" charset="-122"/><a:cs typeface="Arial" pitchFamily="34" charset="-120"/></a:rPr><a:t>Длина вектора неотрицательна, потому что корень из суммы квадратов всегда даёт число не меньше нуля.
</a:t></a:r><a:endParaRPr lang="en-US" sz="1200" dirty="0"/></a:p></p:txBody></p:sp><p:sp><p:nvSpPr><p:cNvPr id="7" name="Text 3"></p:cNvPr><p:cNvSpPr txBox="1"/><p:nvPr></p:nvPr></p:nvSpPr><p:spPr><a:xfrm><a:off x="4668375" y="4534225"/><a:ext cx="3398400" cy="249300"/></a:xfrm><a:prstGeom prst="rect"><a:avLst></a:avLst></a:prstGeom><a:noFill/><a:ln></a:ln></p:spPr><p:txBody><a:bodyPr wrap="square" lIns="0" tIns="0" rIns="0" bIns="0" rtlCol="0" anchor="b"></a:bodyPr><a:lstStyle/><a:p><a:pPr algn="l" indent="0" marL="0"><a:lnSpc><a:spcPct val="90000"/></a:lnSpc><a:buNone/></a:pPr><a:r><a:rPr lang="en-US" sz="1090" dirty="0"><a:solidFill><a:srgbClr val="9B3BEF"/></a:solidFill><a:latin typeface="Arial" pitchFamily="34" charset="0"/><a:ea typeface="Arial" pitchFamily="34" charset="-122"/><a:cs typeface="Arial" pitchFamily="34" charset="-120"/></a:rPr><a:t>Определение длины вектора и формула расстояния между точками в аналитической геометрии.
</a:t></a:r><a:endParaRPr lang="en-US" sz="1090" dirty="0"/></a:p></p:txBody></p:sp><p:sp><p:nvSpPr><p:cNvPr id="8" name="Text 4"></p:cNvPr><p:cNvSpPr txBox="1"/><p:nvPr></p:nvPr></p:nvSpPr><p:spPr><a:xfrm><a:off x="8786050" y="4781050"/><a:ext cx="358200" cy="362400"/></a:xfrm><a:prstGeom prst="rect"><a:avLst></a:avLst></a:prstGeom><a:noFill/><a:ln></a:ln></p:spPr><p:txBody><a:bodyPr wrap="square" lIns="0" tIns="0" rIns="0" bIns="0" rtlCol="0" anchor="ctr"></a:bodyPr><a:lstStyle/><a:p><a:pPr algn="ctr" indent="0" marL="0"><a:lnSpc><a:spcPct val="100000"/></a:lnSpc><a:buNone/></a:pPr><a:r><a:rPr lang="en-US" sz="1000" dirty="0"><a:solidFill><a:srgbClr val="FFFFFF"/></a:solidFill><a:latin typeface="Arial" pitchFamily="34" charset="0"/><a:ea typeface="Arial" pitchFamily="34" charset="-122"/><a:cs typeface="Arial" pitchFamily="34" charset="-120"/></a:rPr><a:t>13</a:t></a:r><a:endParaRPr lang="en-US" sz="1000" dirty="0"/></a:p></p:txBody></p:sp></p:spTree></p:cSld><p:clrMapOvr><a:masterClrMapping/></p:clrMapOvr>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векторов по координатам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знаку x-координаты видно, вправо или влево направлен вектор; одновременно y-координата задаёт движение вверх или вниз.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данные: векторы (2; 1), (−3; 4), (5; −2), (−1; −1).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разных координатах векторы могут иметь близкую «геометрию» по длине, а противоположные векторы всегда дают разный знак каждой координаты.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и её координаты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M — середина отрезка AB. Тогда её координаты получаются как среднее арифметическое координат концов: M((x1+x2)/2; (y1+y2)/2).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пространстве формула дополняется третьей координатой: M((x1+x2)/2; (y1+y2)/2; (z1+z2)/2). Идея та же — «делим пополам» по каждой оси.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помогает находить центр отрезка, проверять симметрию фигур и решать задачи на деление отрезка на равные части, не прибегая только к рисунку.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координат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робототехнике координаты используют, чтобы задать положение и направление движения. Проводя вычисления на плоскости (или в 3D), можно заранее планировать траекторию, сравнивать варианты и контролировать путь по заданным точкам.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и траектория движения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навигатора расстояния и направления связываются с координатами точек: старт, поворот, финиш. Координатная сетка помогает точно описывать путь и оценивать перемещения, даже когда ориентиры на местности меняются.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маршрута и метки на сетке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координатами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не задаёт доли в процентах, а группирует частые причины ошибок. Самые «дорогие» — неверный порядок точек при нахождении координат вектора.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ошибок, формируемая по разбору учебных задач и проверочных работ; доли не приведены.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из ошибок меняет полученные знаки и числовые значения, из-за чего ответ либо станет противоположным вектору, либо не будет соответствовать положению точки.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точки, вектора и отрезка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координатный метод соединяет геометрические объекты в вычислительную цепочку.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29125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29125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1325" y="1924325"/>
            <a:ext cx="17325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06975"/>
            <a:ext cx="452400" cy="452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06975"/>
            <a:ext cx="452400" cy="45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Задачи, которые решаются с помощью координат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позволяют вычислять длину отрезка между двумя точками по формуле расстояния. Так проще получать числовой ответ, чем оценивать величины только по чертежу.
</a:t>
            </a:r>
            <a:endParaRPr lang="en-US" sz="968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между точками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знакам координат можно определить, в какой четверти находится точка, или лежит ли она на одной из осей. Это помогает быстро проверять чертёж и обосновывать ответ.
</a:t>
            </a:r>
            <a:endParaRPr lang="en-US" sz="957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и положение на осях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середины даёт координаты центра без дополнительных построений. Её используют в задачах на симметрию и в условиях, где требуется точное определение точки.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метод описывает путь как последовательность перемещений. Это удобно при задачах с «шагами» по осям: сразу видно, как меняются координаты после каждого действия.
</a:t>
            </a:r>
            <a:endParaRPr lang="en-US" sz="981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 плоскости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выражают изменение координат при переходе от точки к точке. По ним сравнивают векторы, определяют противоположные направления и проверяют правильность построения.
</a:t>
            </a:r>
            <a:endParaRPr lang="en-US" sz="904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и направление перемещения
</a:t>
            </a:r>
            <a:endParaRPr lang="en-US" sz="11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— универсальный инструмент аналитической геометрии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задают её положение, а координаты вектора описывают перемещение и направление. Разность координат двух точек даёт вектор, а формулы расстояния и середины связывают геометрию с вычислениями.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2026-05-13T10:30:21Z</dcterms:created>
  <dcterms:modified xsi:type="dcterms:W3CDTF">2026-05-13T10:30:21Z</dcterms:modified>
</cp:coreProperties>
</file>