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Традиционная Британия — основные 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традиции Британии — их роль в жизни и национальной идентичности.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традиций в британской культуре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традиций в британской культуре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Британии формируют ценности, стиль общения и повседневность. Они проявляются в этикете, праздниках и семейных обычаях, поддерживая связь поколений и уважение к истории.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Чаепитие: символ национальной культуры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Чаепитие: символ национальной культуры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Послеобеденное чаепитие в Британии возникло в XIX веке и остаётся популярным среди всех возрастов, объединяя людей в спокойной и дружеской атмосфере.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сервировка включает чай, сэндвичи и сладости. Этот ритуал укрепляет семейные связи и способствует деловому общению в различных социальных кругах.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ежедневно поддерживает национальные обычаи через важные церемонии, такие как коронации и юбилеи, сохраняя исторические ритуалы.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мероприятия с участием королевской семьи помогают популяризировать традиции и укреплять уважение к культуре среди населения.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 поддерживает связь с разными слоями общества, показывая пример соблюдения этикета и национальных обычаев.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семья: хранитель традиций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коронации британского монарха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проведения церемонии коронации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отмечается семейным ужином, обменом подарков и традиционным рождественским пудингом, создавая тёплую и праздничную атмосферу.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Гая Фокса 5 ноября знаменуется кострами и фейерверками, символизирующими историческую память и единство сообщества.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 сопровождается охотой на шоколадные яйца — любимое развлечение для детей и взрослых, связанное с обновлением и весной.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британские праздники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праздники сохраняют важные ценности и укрепляют национальную память, объединяя британцев разных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национальные блюда с региональным колоритом и их культурное значение.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британские блюда по регионам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кухня отражает исторические и климатические особенности, укрепляя общекультурную идентичность.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VisitBritain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в Британии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школьная форма введена в XIX веке и до сих пор сохраняется во многих школах, помогая поддерживать порядок и традиции.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 пиджаком, галстуком и эмблемой школы способствует формированию дисциплины, единства и чувства принадлежности у учеников.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юмор: сарказм и абсурд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самоирония в быту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широко используют иронию в повседневном общении, что помогает легко воспринимать трудности и создавать дружественную атмосферу вокруг себя.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комедийные шоу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Передачи «Монти Пайтон» и «Мистер Бин» стали международными символами британского абсурдного и саркастического стиля юмора, повлияв на мировую культуру.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и игра слов пронизаны повседневными разговорами, что делает британский юмор уникальным и узнаваемым даже в простой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британцев активно продолжают отмечать ключевые традиции, что свидетельствует о глубокой связи с историей.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соблюдения традиций британцами (%)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устойчивость традиций и их важную роль в общественной жизни и самоидентификации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Social Attitudes Survey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64248"/>
            <a:ext cx="292200" cy="23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64248"/>
            <a:ext cx="292200" cy="233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британского языка и акцентов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Диалекты Англии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Лондоне распространён кокни — живой, обработанный акцент с характерной лексикой. В Шотландии говорят на скотс, который отличается от стандартного английского по произношению и фразам.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Уэльский английский сохраняет влияние валлийского языка, особенно в интонациях. Эти различия подчёркивают богатство культурного наследия Великобритании и помогают идентифицировать региональную принадлежность.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Received Pronunciation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нормативный акцент традиционно считается «королевским» и используется в средствах массовой информации и образовании. Его чёткое произношение воспринимается как показатель высокого статуса и профессионализма.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в Британии стал национальным спортом в конце XIX века и остаётся самым популярным, объединяя разные поколения и социальные слои страны.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спорта в Британии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Регби и крикет — традиционные игры, включённые в школьные программы, способствуют развитию командного духа и физической выносливости среди молодёжи.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уровня Manchester United, Arsenal и Chelsea участвуют в международных соревнованиях, что не только популяризирует спорт, но и влияет на культурный имидж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сады: традиция общественных пространств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сады: традиция общественных пространств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1833650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парки появились ещё в XVII веке и стали центрами массового отдыха и встреч городских жителей. Эти места способствуют укреплению общественных связей и укреплению здоровья.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64129"/>
            <a:ext cx="27645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Гайд-парк и Кью Гарденс символизируют традиционное британское отношение к природе. Там люди проводят пикники, прогулки и участвуют в культурных мероприятиях на свежем воздухе.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 заложил основы классической драматургии, его произведения отражают глубокие социальные и психологические темы, оставаясь актуальными до сегодняшнего дня.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традиции в литературе и искусстве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 детально описывал социальные проблемы викторианской эпохи, подчёркивая разрыв между богатыми и бедными слоями общества.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 Британии известна своим особым чувством юмора и фантазией, что делает её привлекательной для читателей всех возрастов.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символы, например красные телефонные будки и двухэтажные автобусы, часто воспроизводятся в художественных произведениях как знаковые образы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королевы: традиции празднования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парад Trooping the Colour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июне проводится парад Trooping the Colour, где участвуют тысячи военных в ярких мундировках. Это мероприятие сопровождается музыкой оркестра и полётом истребителей, привлекает множество зрителей.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праздничные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устраиваются концерты и фестивали под открытым небом. Трансляции в прямом эфире позволяют всей стране наблюдать за праздником, укрепляя национальное единство.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Выпускные церемонии проходят с официальными речами и вручением дипломов, что отмечает важный этап жизни учеников и закрепляет память о школе.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фестивали и исполнение национального гимна создают атмосферу единства и гордости, формируя прочные традиционные связи между поколениями.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Награждение лучших учеников стимулирует стремление к учебе и демонстрирует признание заслуг в присутствии всего коллектива.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школьные церемонии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 и волонтерство в традициях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начало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Викторианская эпоха заложила основы благотворительных акций, когда общество стало уделять внимание помощи нуждающимся.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Nose Day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Проводится ежегодно с участием школ и общественности для сбора средств на поддержку детей в сложных жизненных ситуациях.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веломарафоны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Организуются массовые забеги и велосипедные мероприятия, которые объединяют людей для сбора средств на благотворительность.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волонтёрские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активно вовлечены в социальные инициативы, что воспитывает чувство ответственности и помогая окружающим.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488653"/>
            <a:ext cx="5163300" cy="24449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самые узнаваемые британские символы, которые часто используются для визуального представления страны и её культурного наследия.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символы: что ассоциируется с традиционной Британией?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образы подчёркивают культурную преемственность и создают узнаваемость Британии во всём мире.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Trust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и адаптация традиций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и адаптация традиций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технологии делают традиционные церемонии более доступными, позволяя транслировать события в режиме онлайн и привлекать молодое поколение.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открыты к новым культурным влияниям, что способствует адаптации и развитию национальных традиций без утраты уникальной идентичности.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традиции как основа современного общества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Британии служат связующим звеном между поколениями, укрепляют национальное единство и остаются фундаментом культурной самобытности в условиях современных изменений.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2026-05-07T16:38:55Z</dcterms:created>
  <dcterms:modified xsi:type="dcterms:W3CDTF">2026-05-07T16:38:55Z</dcterms:modified>
</cp:coreProperties>
</file>