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Турция, Китай, Индия и Япония в истории Азии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великие страны Азии — четыре разных исторических пути.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изучают на уроках истории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Турция, Китай, Индия и Япония показывают, как страны отвечали на завоевания, реформы, войны и модернизацию. Их опыт помогает увидеть, как традиции могут сочетаться с обновлением и мировым влиянием.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историко-географическая характеристика четырёх стран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сведений помогает быстро увидеть различия и общие черты стран.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страны имеют древние корни, но современный облик сформировался в разные исторические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всеобщей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Турции, Китая, Индии и Японии
</a:t>
            </a:r>
            <a:endParaRPr lang="en-US" sz="311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влияет на размер рынков, число школ, транспорт и нагрузку на города.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резко выделяются масштабом, а Турция и Япония образуют более компактную группу стран.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 и национальной статистики, 2023–2024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Турция: наследие Османской империи и республика Ататюрка
</a:t>
            </a:r>
            <a:endParaRPr lang="en-US" sz="31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веками объединяла земли в Европе, Азии и Африке. Это наследие заметно в архитектуре, правовой традиции и культурной памяти современной Турции.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Османское прошлое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Айя-София, Эфес и Каппадокия показывают, насколько многослойна история Турции. Эти места напоминают о византийском, римском и османском наследии региона.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истории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остаётся крупнейшим городом страны и символом её положения между Европой и Азией. Босфор соединяет и одновременно разделяет два континента.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и Босфор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Мустафа Кемаль Ататюрк изменил систему управления, суды, школу и письменность. Его преобразования ускорили переход Турции к светскому и более современному обществу.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Ататюрка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и войны за независимость в 1923 году была создана Турецкая Республика. Новый этап истории связал страну с идеей национального государства.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республики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052" y="1100500"/>
            <a:ext cx="3610295" cy="348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древняя цивилизация, империи и модернизация
</a:t>
            </a:r>
            <a:endParaRPr lang="en-US" sz="249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корни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цивилизация складывалась тысячелетиями и стала одной из самых древних в мире. Именно здесь появились важные изобретения, повлиявшие на развитие всей человеческой культуры.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стена, река Янцзы, Пекин и Шанхай показывают масштаб Китая. Они соединяют его историческую память, природное богатство и современную экономику.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КНР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1949 году была провозглашена Китайская Народная Республика. С этого момента страна начала строить новое государство с сильной ролью центральной власти.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империи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империя Цин была свергнута. Это открыло путь к поискам нового политического устройства и к глубоким изменениям в обществе.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династий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протяжении долгой истории власть переходила от одной династии к другой. Такой порядок помогал сохранять государственность, но со временем столкнулся с вызовами нового времени.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970" y="1439800"/>
            <a:ext cx="3514909" cy="3095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цивилизация, религии и борьба за независимость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 начинается с цивилизации долины Инда и продолжается через множество государств и империй. Это одна из самых древних и многообразных культур Азии.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цивилизация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индийской земле возникли и развивались индуизм, буддизм, джайнизм и сикхизм. Позднее здесь укрепились и исламские традиции, создав сложную культурную картину.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Индия находилась под властью Британской империи. Колониальное управление изменило экономику и политику страны, но не уничтожило её самобытность.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Индия стала независимой. Махатма Ганди стал символом ненасильственной борьбы, показав, что свободу можно отстаивать мирными средствами.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свободе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Тадж-Махал, река Ганг и Нью-Дели часто становятся первыми образами Индии. Они связывают историю, религию, столичную жизнь и архитектурное наследие страны.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путь от традиционного общества к современной державе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сёгунов и самураев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Япония развивалась как островное феодальное государство. Власть сёгунов, самурайские нормы и строгая иерархия определяли жизнь общества. При этом страна сохраняла собственные традиции и изолированность, что помогло ей сохранить культурную целостность до эпохи перемен.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Мэйдзи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1868 году началась эпоха Мэйдзи, когда Япония быстро обновила армию, промышленность и образование. Страна за короткое время переняла многие современные технологии и стала сильной индустриальной державой, не утратив национального характера.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Япония пережила милитаристский период, поражение во Второй мировой войне и тяжёлое послевоенное восстановление. Затем она сделала ставку на труд, науку и высокое качество продукции, став одной из ведущих экономик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Столицы, языки и государственные символы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помогают сравнить страны не только по карте, но и по признакам государственной самостоятельности.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собственные столица, язык и символика, которые подчёркивают историческую и культурную самостоятельность.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справочный материал; государственные символы стран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стран и значение географического положения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 влияет на расстояния, плотность населения и способы связи между регионами.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требует сложного управления, а островное положение Японии и положение Турции на перекрёстке путей формируют разные модели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данные стран и международные географические источники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развитие: от древности к современности
</a:t>
            </a:r>
            <a:endParaRPr lang="en-US" sz="238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 четырёх стран показывает переход от древних цивилизаций и империй к современным государствам, реформам и участию в мировой политике.
</a:t>
            </a:r>
            <a:endParaRPr lang="en-US" sz="15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56" y="3084118"/>
            <a:ext cx="337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повседневной жизни и национальные традиции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Турции чай пьют почти везде: дома, в гостях и в кафе. Семейные встречи и уважение к старшим остаются важной частью повседневной культуры, передаваемой из поколения в поколение.
</a:t>
            </a:r>
            <a:endParaRPr lang="en-US" sz="1299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Турецкий чай и семья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особенно значим праздник Весны, когда семьи собираются вместе и поздравляют друг друга. Важны уважение к родителям, трудолюбие и стремление к гармонии в обществе.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гармония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повседневная жизнь тесно связана с религиозными праздниками, семейными обрядами и национальной одеждой. Здесь очень заметно уважение к обычаям, старшим и духовным традициям.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традиции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ценят порядок, вежливость, точность и ответственность перед коллективом. Эти качества заметны в школе, на работе и в общественных местах, где важны дисциплина и уважение.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точность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 часть истории и культуры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Турецкая кухня выросла из традиций Османской империи. В ней известны кебабы, пахлава, кофе и чай, а также блюда, где сочетаются мясо, тесто, орехи и пряности.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Турецкие вкусы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очень разнообразна, потому что в разных регионах сложились свои рецепты. Здесь популярны лапша, рис, пельмени и блюда с соусами, зависящие от местных продуктов.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Китайское разнообразие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кухня славится богатым использованием специй. В ней часто встречаются карри, рис, лепёшки и сладости, а вкус блюд во многом связан с религией и климатом.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специи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 опирается на рис, рыбу, суши и рамен. Для неё важно уважение к сезонным продуктам и аккуратная подача, которая подчёркивает красоту и порядок.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простота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четырёх стран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сила стран связана с их историей, ресурсами и выбором развития: от промышленности и технологий до услуг, строительства и туризма.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сильны в промышленности и технологиях, Индия — в услугах, Турция — в разнообразной экономике. У каждой страны свой путь роста.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общедоступным сведениям о структуре экономики стран, 2024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климат и влияние на жизнь людей
</a:t>
            </a:r>
            <a:endParaRPr lang="en-US" sz="2994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имеет берега четырёх морей, горы и засушливые районы в центре страны. Это влияет на размещение городов, торговых путей и сельского хозяйства.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 моря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сочетает пустыни, высокогорья, равнины и большие реки, включая Янцзы и Хуанхэ. Такое разнообразие делает страну очень разной по природным условиям и занятиям людей.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контрасты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расположена на островах и находится в зоне землетрясений и вулканов. Поэтому в стране уделяют особое внимание прочности зданий, мостов и транспорта.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стихии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муссонные дожди играют огромную роль: от них зависит урожай, водоснабжение и жизнь миллионов людей. Поэтому погода здесь особенно важна для экономики и быта.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муссоны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достопримечательности и исторические символы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каждой страны помогают увидеть её прошлое: древность, средневековье и новое время отражены в архитектуре, святых местах и знаменитых исторических образах.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страны имеют узнаваемые символы мирового значения. Они связаны не только с красотой, но и с важными этапами истории и культуры.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историко-культурные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технические достижения
</a:t>
            </a:r>
            <a:endParaRPr lang="en-US" sz="2822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развивает инженерную школу, производство и современные технологии. Большую роль играют университеты, исследовательские центры и масштабные проекты в транспорте, связи и промышленности.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технологии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сильной технической культурой, робототехникой и качественным производством. В стране ценят точность, что помогает создавать надёжные машины и современные устройства.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точная техника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заметной страной в программировании, фармацевтике и космических исследованиях. Образование здесь рассматривается как путь к личному успеху и развитию государства.
</a:t>
            </a:r>
            <a:endParaRPr lang="en-US" sz="1271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наука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активно развивает медицину, транспорт и строительство. Во всех этих сферах важны университеты и научные центры, которые готовят специалистов для современной экономики.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 развитие общества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сравнения четырёх стран на уроке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по одинаковым признакам, чтобы увидеть связь между географией, историей, культурой и современным развитием стран.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различия между Турцией, Китаем, Индией и Японией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страны имеют древнюю историю, сильную культуру, крупные города и заметную роль в международных делах. Их прошлое помогает понять особенности современного развития.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сегодня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выделяется островным положением, высоким уровнем технологий и умением сохранять традиции. Здесь старинная культура соседствует с очень современным городским образом жизни.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отличаются огромным населением и большими территориями. Из-за этого в них особенно заметны различия между регионами, городами, природой и образом жизни.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между двумя мирами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выделяется положением между Европой и Азией, а также наследием Османской империи. Это сделало её исторически важным мостом между разными цивилизациями.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страны — четыре исторических пути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Турция, Китай, Индия и Япония показывают, как по-разному могут развиваться страны Азии. Их история помогает увидеть связь традиций, реформ, природы, культуры и экономики.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2026-06-01T05:53:54Z</dcterms:created>
  <dcterms:modified xsi:type="dcterms:W3CDTF">2026-06-01T05:53:54Z</dcterms:modified>
</cp:coreProperties>
</file>