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7727" y="529650"/>
            <a:ext cx="3180145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экологический кризис: биологические причины, проявления и 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биосферы уже меняет жизнь организмов и 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2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экологический кризис важен для 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 помогает понять, как связаны экосистемы, круговорот веществ и здоровье человека. Именно биология объясняет, почему хозяйственная деятельность нарушает природное равновесие и к каким последствиям это приводит.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усиливает стресс для экосистем, смещает ареалы и нарушает сезонные ритмы организмов.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1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1,2°C
</a:t>
            </a:r>
            <a:pPr algn="ctr" indent="0" marL="0">
              <a:lnSpc>
                <a:spcPct val="120004"/>
              </a:lnSpc>
              <a:buNone/>
            </a:pPr>
            <a:r>
              <a:rPr lang="en-US" sz="1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стала средняя температура поверхности Земли по сравнению с доиндустриальным уровнем, и это уже меняет условия жизни многих видов.
</a:t>
            </a:r>
            <a:pPr algn="ctr" indent="0" marL="0">
              <a:lnSpc>
                <a:spcPct val="120004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154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2021–2023
</a:t>
            </a:r>
            <a:endParaRPr lang="en-US" sz="31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льда, деградация мерзлоты и повышение уровня океана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теплеет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потепление происходит быстрее среднемирового уровня, поэтому морской лёд сокращается. Это лишает полярных животных привычных мест охоты, отдыха и размножения.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мерзлоты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вечной мерзлоты высвобождает метан и углекислый газ. Эти выбросы создают дополнительное потепление и усиливают изменение климата по принципу обратной связи.
</a:t>
            </a:r>
            <a:endParaRPr lang="en-US" sz="776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медведь, тюлени и морские птицы особенно зависят от стабильного льда. Изменение ледовой обстановки нарушает их питание, миграции и успешность размножения.
</a:t>
            </a:r>
            <a:endParaRPr lang="en-US" sz="776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и тепловое расширение воды повышают уровень Мирового океана. Для прибрежных экосистем это означает затопление низких участков и усиление эрозии берегов.
</a:t>
            </a:r>
            <a:endParaRPr lang="en-US" sz="7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выбросов парниковых газов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выбросов показывает, что климатический эффект создают сразу несколько секторов экономики, поэтому решения должны быть системными и долгосрочными.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энергетика и сельское хозяйство, а значит, именно там сосредоточен основной потенциал сокращения выбросов.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Climate Change 2022: Mitigation of Climate Change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его влияние на организм человека
</a:t>
            </a:r>
            <a:endParaRPr lang="en-US" sz="2195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особого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пожилые люди и пациенты с хроническими заболеваниями сильнее реагируют на загрязнение воздуха. Для них даже кратковременное ухудшение качества воздуха может стать серьёзным испытанием.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Автотранспорт, угольные электростанции, промышленность, сжигание отходов и печное отопление формируют смесь загрязнителей, которая особенно опасна в городах и густонаселённых районах.
</a:t>
            </a:r>
            <a:endParaRPr lang="en-US" sz="103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PM2.5 настолько малы, что проникают глубоко в лёгкие и могут попадать в кровоток. Это делает их опасными не только для дыхательной системы, но и для сердца и сосудов.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воздействие загрязнённого воздуха повышает вероятность астмы, хронических болезней дыхательной системы, инсульта и инфаркта. Последствия накапливаются постепенно и часто проявляются в зрелом возрасте.
</a:t>
            </a:r>
            <a:endParaRPr lang="en-US" sz="9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653961"/>
            <a:ext cx="4332300" cy="24018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экологических угроз и их биологических последствий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экологические проблемы имеют общие корни и сходные эффекты для живых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не существуют изолированно: климат, загрязнение, дефицит ресурсов и потеря видов взаимно усиливают друг друга.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основе данных IPCC, ВОЗ и Программы ООН по окружающей среде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утрата биоразнообразия опасна для биосферы
</a:t>
            </a:r>
            <a:endParaRPr lang="en-US" sz="2253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устойчивости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 экосистеме, тем выше её способность к саморегуляции и восстановлению после нарушений. Разнообразие видов делает природные сообщества более устойчивыми к стрессу.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урожай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опылителей напрямую отражается на урожайности многих сельскохозяйственных культур. Это уже влияет не только на экосистемы, но и на продовольственную безопасность.
</a:t>
            </a:r>
            <a:endParaRPr lang="en-US" sz="1063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ключевых видов нарушает связи между уровнями пищевых цепей. В результате меняется численность других организмов, а экосистема становится менее предсказуемой.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обеспечивает разложение органики, почвообразование и круговорот веществ. Когда видов становится меньше, эти процессы идут хуже и медленнее.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 засухи уменьшают способность тропического леса удерживать влагу и поглощать углекислый газ. Когда лесной массив становится более сухим и фрагментированным, он легче переходит в состояние деградации, а пожары распространяются быстрее и глубже.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Амазония: лес, который теряет влагу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лесах пожары уничтожают подстилку, семенной фонд и почвенных организмов, без которых восстановление идёт медленно. После таких пожаров территория часто теряет часть видов и долго остаётся уязвимой к повторному возгоранию.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 огонь как цепная реакция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пожары и деградация экосистем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экологический кризис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показывает, как хозяйственная активность усиливает нагрузку на природу и человека.
</a:t>
            </a:r>
            <a:endParaRPr lang="en-US" sz="1168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8292" y="1352325"/>
            <a:ext cx="2501016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микропластик в окружающей среде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Одноразовая упаковка, бутылки, пакеты и фрагменты бытового пластика накапливаются быстрее, чем успевают перерабатываться. Значительная часть отходов попадает в водоёмы через реки, стоки и неправильное обращение с мусором.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повсюду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обнаруживаются в воде, почве, морской соли, рыбе и даже в организмах человека. Они образуются при разрушении крупных изделий, износе синтетических тканей и шин.
</a:t>
            </a:r>
            <a:endParaRPr lang="en-US" sz="1127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уязвимы моря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морских и прибрежных экосистемах пластик концентрируется особенно заметно, потому что течения переносят отходы на большие расстояния. Это делает океан не только приёмником мусора, но и источником вторичного загрязнения.
</a:t>
            </a:r>
            <a:endParaRPr lang="en-US" sz="1002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 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частицы могут быть проглочены животными, вызывать механические повреждения и переносить токсичные вещества. Через пищевые цепи загрязнение затрагивает хищников, птиц и морских млекопитающих.
</a:t>
            </a:r>
            <a:endParaRPr lang="en-US" sz="10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природных катастроф и климатических экстремумов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экстремумов меняет не только статистику бедствий, но и сезонную ритмику природных сообществ, особенно в засушливых и прибрежных регионах.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показателя растут согласованно: климатические экстремумы становятся чаще, ущерб — выше, а давление на людей и экосистемы — сильнее.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Индексы по данным EM-DAT, WMO и IDMC; значения нормированы к 1990 году для иллюстрации динамики.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 и социальное неравенство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группы населения с наименьшими выбросами нередко сильнее страдают от жары, наводнений и засух. Это показывает, что экологический кризис имеет не только природную, но и справедливостную сторону.
</a:t>
            </a:r>
            <a:endParaRPr lang="en-US" sz="929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дефицит воды и перегрев городской среды ухудшают состояние дыхательной и сердечно-сосудистой систем. Для детей, пожилых людей и хронически больных риски особенно высоки.
</a:t>
            </a:r>
            <a:endParaRPr lang="en-US" sz="929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воды, падение урожайности и разрушение инфраструктуры вынуждают людей менять место жительства. Экологические причины всё чаще становятся фактором внутренней и международной миграции.
</a:t>
            </a:r>
            <a:endParaRPr lang="en-US" sz="929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 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и влажности влияет на распространение переносчиков заболеваний, качество питьевой воды и санитарные условия. В результате уязвимые районы быстрее теряют устойчивость к новым угрозам.
</a:t>
            </a:r>
            <a:endParaRPr lang="en-US" sz="9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решений: от государства до семьи и школы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снижение экологической нагрузки требует действий на нескольких уровнях одновременно: от правил и инфраструктуры до ежедневных привычек.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максимален, когда меры согласованы: нормативы задают рамки, технологии снижают ущерб, а повседневные практики закрепляют результат.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экологической политики и рационального природопользования.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 — Парижское соглашение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договорились удерживать рост температуры значительно ниже 2°C и стремиться к 1,5°C, чтобы уменьшить риски для экосистем, сельского хозяйства и здоровья людей.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меры политики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углеродное регулирование, экологические стандарты для промышленности, охрана природных территорий и поддержка возобновляемой энергетики, особенно в странах с ограниченными ресурсами.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 восстановление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восстановление лесов, защита водно-болотных угодий и финансирование адаптации, поскольку именно эти меры помогают сохранить биоразнообразие и устойчивость биосферы.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 экологическая политика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8292" y="1352325"/>
            <a:ext cx="2501016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снижающие нагрузку на природу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 ветровые электростанции уменьшают зависимость от ископаемого топлива и сокращают выбросы при производстве электроэнергии. Это напрямую снижает загрязнение воздуха и давление на климат.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Электромобили, городской электротранспорт и тепловые насосы повышают энергоэффективность и уменьшают локальные выбросы. Особенно важен эффект в крупных городах с высокой плотностью населения.
</a:t>
            </a:r>
            <a:endParaRPr lang="en-US" sz="1043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внесение воды и удобрений помогает сохранить почвы, сократить эвтрофикацию водоёмов и уменьшить лишние затраты ресурсов. В биологии это означает более щадящее воздействие на агроэкосистемы.
</a:t>
            </a:r>
            <a:endParaRPr lang="en-US" sz="1127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электросети позволяют точнее распределять энергию, уменьшать потери и эффективнее использовать возобновляемые источники. Это делает энергосистему более гибкой и устойчивой.
</a:t>
            </a:r>
            <a:endParaRPr lang="en-US" sz="11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дают наибольший вклад в сокращение выбросов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решения, которые затрагивают крупные сектора экономики и могут применяться массово, а не только в отдельных проектах.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меры системного масштаба: энергетика и энергоэффективность. Однако реальное сокращение выбросов достигается только сочетанием нескольких направлений.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направлений по выводам IPCC AR6 и аналитических обзоров по декарбонизации; значения условны и показаны для сравнения.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64034" y="1172034"/>
            <a:ext cx="266681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61930"/>
            <a:ext cx="376800" cy="334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и повседневные привычки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помогает вернуть материалы в повторный оборот и уменьшить объём мусора на полигонах. Особенно важны стекло, бумага, металл и отдельный сбор опасных фракций.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воды и электроэнергии снижает нагрузку на природу и семейный бюджет. Даже простые привычки, такие как выключение лишнего света и сокращение потерь воды, дают эффект.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
</a:t>
            </a:r>
            <a:pPr algn="l" indent="0" marL="0">
              <a:lnSpc>
                <a:spcPct val="9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транспорт, совместные поездки и повторное использование вещей уменьшают выбросы и потребление ресурсов. Экологическая грамотность начинается с понимания последствий повседневных решений.
</a:t>
            </a:r>
            <a:endParaRPr lang="en-US" sz="1253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практики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Проекты, наблюдения за местной природой, посадка деревьев и уборка территорий формируют ответственность и навык действия. Так экологические знания превращаются в устойчивое поведение.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осознания к устойчивому развитию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личные, общественные и государственные решения постепенно уменьшают экологическую нагрузку и запускают восстановление природных систем.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 — проверка зрелости биосферы и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экологический кризис уже влияет на здоровье людей, устойчивость экосистем и безопасность развития. Его преодоление возможно только при сочетании науки, политики, технологий и личной ответственности.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2026-06-01T17:43:52Z</dcterms:created>
  <dcterms:modified xsi:type="dcterms:W3CDTF">2026-06-01T17:43:52Z</dcterms:modified>
</cp:coreProperties>
</file>