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эхо?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звук возвращается назад и почему это так удивительно.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Эхо: в жизни и в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— это повтор звука, который возвращается от твёрдой поверхности. В книгах оно часто звучит как живой ответ, а в жизни помогает замечать, как устроен мир вокруг нас.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эхо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слово в горах или в пустом месте, звук может вернуться ещё раз. В маленькой комнате он часто не успевает отделиться и смешивается с первым звуком.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звучит как быстрый отклик на голос: сначала слышим слово, а потом — его повтор. Иногда он тихий, иногда заметный, но всегда похож на ответ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вокруг много высоких скал и длинных расстояний. Голос летит к камню, отражается и возвращается обратно, поэтому эхо слышно особенно ясно.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долина напоминает большую звуковую площадку. Человек у подножия скал, а короткие линии показывают путь голоса туда и обратно, как игру в прятки.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любимый дом эха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 колодцы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пещерах много твёрдых стен, поэтому звук легко отражается от них и возвращается к человеку. Из-за этого даже короткое слово может прозвучать таинственно.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колодцы и шахты тоже хорошо удерживают эхо. Внутри мало мягких предметов, которые могли бы заглушить звук, и голос кажется более звонким.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часто кажутся сказочными, потому что обычный звук вдруг превращается в загадочный повтор. Эхо там будто отвечает само, хотя это делает пространство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эхо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можно увидеть как цепочку простых шагов: голос отправляется вперёд и возвращается назад.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бетон, стекло и металл хорошо отражают звук. От них голос не исчезает сразу, а возвращается обратно, как мячик от стены.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вещи — шторы, ковры, подушки и кресла — работают иначе. Они как будто берут звук на мягкую подушку и не дают ему громко отскакивать.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комнате с мебелью эхо слышно хуже. Там много предметов, которые ослабляют звук, и он не успевает стать отдельным повтором.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пустом помещении твёрдых поверхностей больше, а мягких меньше. Тогда отражённый звук становится заметнее, и голос будто получает ответ из комнаты.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эхо любит твёрдые поверхности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зал и спортзал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под высоким потолком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голос звучит особенно интересно: он летит вперёд, ударяется о стены и потолок, а потом возвращается назад. Пространство кажется живым, будто само отвечает человеку. Именно поэтому в пустых помещениях эхо слышно так отчётливо.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хлопок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спортзале или на вокзале даже короткий хлопок может прозвучать дважды. Гладкие стены и высокий потолок помогают звуку отражаться, а маленькая фигура человека подчёркивает, насколько велико помещение. В такой тишине эхо слышно особенно ясно.
</a:t>
            </a:r>
            <a:endParaRPr lang="en-US" sz="10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 возвращается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стена, скала или потолок, отражённый звук летит обратно. Между ним и первым звуком появляется небольшая пауза.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слышится повтор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пауза достаточная, ухо различает отдельное эхо. Если звук возвращается слишком быстро, он смешивается с первым и почти не слышен.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 или хлопает в ладоши. Первый звук уходит вперёд и ещё не стал эхом.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пауза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0,1 секунды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отражённый звук возвращается быстрее, отдельное эхо почти не слышно.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«Echo»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короткой паузы уже хватает, чтобы звук начал сливаться с первым голосом. Чем дальше поверхность, тем легче услышать ответ.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262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гул — не одно и то же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949351" y="2814638"/>
            <a:ext cx="3627094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похож на длинную звуковую смесь. В нём много отражений приходят почти одновременно, поэтому слова уже не различить. Получается не ответ, а шумная звуковая каша.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3627094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— это один ясный повтор. Сначала звучит голос, а потом издалека возвращается его почти такой же ответ. Его легко заметить, если вокруг тихо и есть твёрдая стена или скала.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скалистого берега звук легко встречает твёрдую преграду и возвращается назад. Поэтому у воды можно услышать короткий ответ своего голоса, будто кто-то повторил его издалека.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озеро тоже помогает заметить отражение звука. Вокруг мало шума, а гладкая поверхность и высокие берега делают место спокойным и чуть-чуть волшебным для наблюдений.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у скал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эхо часто превращается в невидимого собеседника. Оно откликается издалека и помогает героям почувствовать, что место вокруг необычное и немного таинственное.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эхо может повторять слова, как весёлый помощник поэтов. Такой приём делает текст звучным, запоминающимся и помогает услышать музыку языка.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эхо в истории звучит грустно или смешно, в зависимости от настроения. Благодаря этому дети легче представляют, как звук может стать частью сюжета.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сказках и стихах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эхо слышно лучше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помогают звуку отразиться и вернуться обратно.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эхо безопасно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рядом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лучше в спокойном месте и обязательно рядом со взрослыми. Они подскажут, где безопасно встать и как не подойти слишком близко к опасному месту.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или короткое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проверить эхо хлопком в ладоши или коротким словом. Такой звук понятен, быстро возвращается и не требует кричать изо всех сил.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опасных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проверять эхо у дороги, на краю обрыва или в неизвестной пещере. Осторожность важнее громкого голоса, потому что безопасность всегда на первом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у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Летучие мыши посылают звуки вперёд и слушают, как они возвращаются. Так они находят путь и замечают препятствия, даже когда вокруг темно. Это очень похоже на звуковой фонарик.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Дельфины тоже пользуются отражённым звуком. Он помогает им ориентироваться в воде и узнавать, что находится рядом. У животных такой способ работы со звуком называется эхолокацией.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лесу эхо слабее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лесу много деревьев, листьев и травы. Эти мягкие предметы не возвращают звук так хорошо, как камень или бетон, поэтому отражение получается слабым.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Листва и ветви рассеивают звук. Он расходится в разные стороны, теряет силу и уже не приходит назад ясным повтором, как в горах или пустом зале.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Летом, когда зелени особенно много, лес звучит как шёпот. Эхо там может совсем спрятаться, и услышать его удаётся только в очень тихом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городе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Между домами, под мостами и во дворах-колодцах звук может отражаться от стен. Там иногда появляется короткий повтор голоса.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Бетон, стекло и кирпич помогают звуку вернуться назад. Поэтому городские здания умеют «подсказывать» эхо, хотя делают это не всегда заметно.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Машины, ветер и разговоры мешают услышать слабый ответ. В городе звуков слишком много, и эхо легко прячется среди них.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вокруг станет тише, эхо заметить проще. Тогда даже знакомый двор может на минутку превратиться в маленький звуковой лабиринт.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про эхо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Эхо появляется там, где звуку есть куда улететь и где он может вернуться обратно. Без такого пути никакого ответа не получится.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Ему нужны расстояние, твёрдые стены и немного тишины. Чем больше пространство, тем заметнее пауза между голосом и его повтором.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эхо похоже на игру в догонялки: звук убегает вперёд, а потом возвращается домой. И каждый раз делает это с маленьким сюрпризом.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живёт в путешествии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живёт там, где звук может отразиться и вернуться назад. В горах, пещерах и пустых залах оно слышно особенно хорошо, а в мягкой комнате почти исчезает.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2026-05-24T00:35:01Z</dcterms:created>
  <dcterms:modified xsi:type="dcterms:W3CDTF">2026-05-24T00:35:01Z</dcterms:modified>
</cp:coreProperties>
</file>