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значение голосеменных: ключевые темы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растения с уникальным способом размножения и важной ролью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древние хранители природы
</a:t>
            </a:r>
            <a:endParaRPr lang="en-US" sz="297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свыше 300 миллионов лет назад и до сих пор служат основой многих лесов мира. Они включают сосны, ели и кедры, охватывая разнообразные климатические зоны и обеспечивая экологическую стабильность.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голосеменных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прочные корни и мощные стебли, обеспечивающие опору и транспорт веществ, что позволяет им выживать в суровых условиях.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Листья-иглы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игольчатые или чешуевидные, покрыты восковым налётом, который снижает испарение и защищает от неблагоприятных факторов.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— органы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структуры — мужские и женские шишки — обеспечивают образование пыльцы и семян, отличаясь у голосеменных от цветковых растений по строению и функции.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голосеменных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самые многочисленные, более 600 видов, доминируют в северных лесах и используют хвощевидные листья для адаптации.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— древние растения с пальмовидным обликом, ограниченно распространены в тропиках и имеют уникальные особенности размножения.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включают единственный современный вид — гинкго двулопастный, важный в культуре и медицине, распространённый в Азии.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— небольшой класс с особенностями, схожими с цветковыми растениями, растут преимущественно в тропических регионах.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мужских шишек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формируют мелкую пыльцу с воздушными мешками, которые ветром разносятся на большие расстояния. Это основной этап для переноса мужских гамет.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женских шишек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содержат семязачатки, в которых после опыления образуются семена — будущие растения, оснащённые защитными оболочками.
</a:t>
            </a:r>
            <a:endParaRPr lang="en-US" sz="936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семян и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пыльцы на семязачаток происходит оплодотворение яйцеклетки, запускающее развитие семяни, завершающее основной процесс размножения.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размножения голосеменных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голосеменного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от шишек до новых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и образование пыльцы
</a:t>
            </a:r>
            <a:endParaRPr lang="en-US" sz="2721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обычно компактны и состоят из микроспорофиллов, на которых развивается множество микроспор — будущих пыльцевых зёрен.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сверху покрыта двумя воздушными мешками, которые облегчают её подъем и распространение ветром на значительные расстояния.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пыльцы происходит в течение весны, что совпадает с активным ветровым переносом и повышает вероятность опыления женских шишек.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пыльцы способствует эффективному перемещению и снижает вероятность задержки в пути, обеспечивая успешное размножение.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и процесс формирования семян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женских шишек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крупнее мужских и состоят из множества прочных чешуек, каждая содержит несколько семязачатков с развивающимися яйцеклетками.
</a:t>
            </a:r>
            <a:endParaRPr lang="en-US" sz="103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пыльцы семязачаток выделяет жидкость, в которую прорастают пыльцевые трубки, направляющие спермию к яйцеклетке для оплодотворения.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и защита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семена защищены чешуями шишки, остаются внутри до полного созревания и готовности к распространению в окружающую среду.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опыление голосеменных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с мужских на женские шишки преимущественно ветром, что делает процесс анемофилией — главным способом опыления у голосеменных.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на женскую шишку пыльца фиксируется в жидкости семязачатка, где прорастает пыльцевая трубка, достигающая яйцеклетки.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оплодотворение, после чего запускается развитие семяни, завершая процесс размножения и обеспечивая формирование будущего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плодовитости хвойных видов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значительные различия в количестве семян, формируемых разными видами хвойных.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сосны способствует быстрому распространению и восстановлению лесов.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атлас, 2018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голосеменных: особенности и адаптации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голосеменных не покрыты плодами, а имеют твердые оболочки, защищающие зародыш от внешних воздействий и сохраняющие влагу во время созревания и распространения.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Крыловидные выросты на семенах способствуют их эффективному переносу ветром на значительные расстояния, обеспечивая расселение растений в разнообразных условиях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голосеменных образуют большое количество семян за сезон, что повышает шансы на успешное прорастание новых особей в природных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– главный переносчик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распространения семян голосеменных — анемохория. Легкие семена с крыловидными выростами легко уносятся ветром, что обеспечивает расширение ареала этих растений.
</a:t>
            </a:r>
            <a:endParaRPr lang="en-US" sz="88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роль в расселении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такие как кедр, зависят от животных, например белок и птиц. Они собирают и прячут семена, которые позже могут прорасти, способствуя естественному обновлению лесов.
</a:t>
            </a:r>
            <a:endParaRPr lang="en-US" sz="90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поедают мясистые шишкоягоды можжевельника, разносят семена на большие расстояния и тем самым способствуют успешному расселению и сохранению популяций этого вида.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семян голосеменных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размножения: сосна и можжевельник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образует однолетние шишки, созревание которых происходит осенью, после чего семена освобождаются и распространяются в основном с помощью ветра.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характеризуется мясистыми шишкоягодами, которые привлекают птиц и зверей, которые поедают их и затем разносят семена на новые места.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размножения отражают адаптацию к среде обитания: сосна предпочитает сухие условия, а можжевельник — более влажные и тенистые места.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стратегии обеспечивают успешное выживание и распространение видов в различных биомах и климатических зонах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распространения хвойных лесов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стабильный прирост хвойных лесов на протяжении XX века благодаря их быстрой регенерации и эффективным механизмам размножения.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хвойных лесов способствует укреплению биологических и климатических функций тайги как крупнейшего лесного массива.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РФ, 2022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08797"/>
            <a:ext cx="3563700" cy="1325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голосеменных и покрытосеменных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различия между двумя группами растений, отмечая их особенности в строении и репродуктивных механизмах.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более простое устройство, что обеспечивает выживание в суровых природных условиях, в то время как покрытосеменные приспособлены к более разнообразным средам.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голосеменных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образуют обширные лесные массивы, такие как тайга, которые играют ключевую роль в регулировании глобального водного и углеродного балансов.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корневые системы этих растений способствуют укреплению почвы и предотвращают её эрозию, сохраняя плодородие и стабильность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предоставляют среду обитания для множества видов животных и растений, сохраняя биологическое разнообразие и устойчивость природных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ценность хвойных пород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в строительстве и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породы широко используются в строительстве домов и мебели, благодаря прочности и долговечности древесины. Бумажная промышленность также зависит от хвойного сырья.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смол и эфирных масел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хвойных деревьев добывают смолы и эфирные масла, которые находят применение в медицине, косметологии и парфюмерии, благодаря своим антисептическим и ароматическим свойствам.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поддержка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служат важным источником дохода для многих регионов России, обеспечивая рабочие места и сырье для различных отраслей экономики, включая культуру и традиционные промыслы.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культуре и традициях народов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 ель традиционно считаются символами зимних праздников, выступая в роли главных новогодних деревьев во многих культурах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орехи являются важной частью питания коренных народов Сибири, обладая высокой энергетической ценностью и полезными свойствами.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можжевельника применяются в кулинарии для ароматизации блюд, а также в народной медицине для лечения различных заболеваний.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деревья часто выступают в народных легендах и обрядах, символизируя вековечность, силу и связь человека с природой.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голосеменных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голосеменных включают масштабную вырубку лесов и пожары, которые разрушают естественные ареалы и снижают численность популяций.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также негативно влияют на здоровье хвойных, особенно в условиях изменяющегося климата и антропогенного давления.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создаются заповедники и природоохранные программы, а также ведется мониторинг состояния лесных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и изучения голосеменных
</a:t>
            </a:r>
            <a:pPr algn="ctr" indent="0" marL="0">
              <a:lnSpc>
                <a:spcPct val="90000"/>
              </a:lnSpc>
              <a:buNone/>
            </a:pPr>
            <a:r>
              <a:rPr lang="en-US" sz="3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 играют незаменимую роль в природе и человеческой жизни. Их изучение и охрана необходимы для устойчивого развития экосистем и адаптации к изменениям климата.
</a:t>
            </a:r>
            <a:endParaRPr lang="en-US" sz="34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2026-05-08T22:55:54Z</dcterms:created>
  <dcterms:modified xsi:type="dcterms:W3CDTF">2026-05-08T22:55:54Z</dcterms:modified>
</cp:coreProperties>
</file>