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31683" y="1684117"/>
            <a:ext cx="5641800" cy="18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вежливости: маленькие слова с большим смыслом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2355245" y="3880413"/>
            <a:ext cx="443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делают общение легче, теплее и приятнее.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— это добрые слова, уважительный тон и аккуратные поступки. Она нужна дома, в школе, в магазине, в транспорте и в гостях, чтобы людям было спокойно и приятно общаться друг с другом.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каждый день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Здравствуйте — начало доброго разговора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показывает, что мы увидели собеседника и относимся к нему уважительно. Слова «здравствуйте», «добрый день» и «привет» помогают начать разговор спокойно и дружелюбно.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человека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 здороваться нужно со взрослыми и детьми, когда входишь в класс, кабинет, магазин или возвращаешься домой. Так разговор начинается без неловкости и молчаливого смущения.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Здороваемся при встрече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ситуациях подходят разные приветствия. С учителем и незнакомыми взрослыми лучше сказать «здравствуйте», а с друзьями можно использовать более простое «привет».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подходящее слово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— это маленький ключик к доброму разговору. Оно помогает всем почувствовать себя замеченными, а беседа после этого идёт легче и приятнее.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хорошего общения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тоже бывает вежливым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Прощаясь, люди говорят «до свидания», «всего доброго», «пока» или «хорошего дня». Такие слова помогают закончить разговор дружелюбно, без спешки и обиды.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Завершаем разговор спокойно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уходишь после визита, важно попрощаться с хозяевами. Это показывает благодарность за внимание, гостеприимство и время, которое тебе уделили.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визита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помог, прощание звучит особенно тепло. Несколько добрых слов в конце разговора оставляют приятное впечатление и показывают, что помощь была замечена.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помощи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прощание важно не только при встрече, но и по телефону или в переписке. Оно помогает закончить общение спокойно, как аккуратная точка в конце предложения.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звонка или письма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9494" y="1710453"/>
            <a:ext cx="324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просьбы помогают получить помощь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звучит спокойно и коротко. Лучше сказать «пожалуйста», «можно» или «будьте добры», чем говорить резко, будто команда для робота.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Просим спокойно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тон делает даже обычную просьбу приятной. Слова, сказанные с уважением, действуют лучше громкого приказа и помогают избежать недовольных лиц.
</a:t>
            </a:r>
            <a:endParaRPr lang="en-US" sz="113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добрый тон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должна быть понятной. Если сказать чётко и вежливо, собеседнику легче понять, что именно нужно сделать, и ответить без лишних вопросов.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яснее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просим уважительно, человек охотнее помогает. Он понимает, что мы ценим его время, силы и настроение, а не требуем всё немедленно.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Обращаемся уважительно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 и благодарю — слова признательности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говорят после помощи, подарка, совета или доброго дела. Слова «спасибо» и «благодарю» показывают, что человек заметил заботу и ценит её.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хорошее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благодарят друг друга, общение становится светлее. Добрые слова словно маленькие мостики: по ним легче перейти от дела к дружбе.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Укрепляем добрые отношения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благодарность тоже отвечают доброжелательно: «пожалуйста», «не за что», «рад помочь». Этот ответ показывает, что помогать было приятно и совсем не трудно.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Отвечаем вежливо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приятно звучит благодарность, если назвать причину: «спасибо за помощь», «большое спасибо за совет». Так слова становятся тёплыми и понятными.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конкретно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Понял ошибку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замечает, что случайно толкнул, перебил, опоздал или сказал грубое слово. Без этого извинение будет не очень честным.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Исправил поступок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извинения полезно исправить ошибку: вернуть вещь, уступить место, говорить тише или больше так не делать. Тогда слова превращаются в настоящий хороший поступок.
</a:t>
            </a:r>
            <a:endParaRPr lang="en-US" sz="1348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Сказал спокойно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коротко и спокойно сказать «извините», «пожалуйста, прости» или «извини». Важны честность, тихий голос и отсутствие оправданий.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 помогает исправить ошибку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слушать, не перебивая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другой человек говорит, важно не торопиться с ответом и не вставлять свои слова через каждое предложение. Так собеседнику легче договорить мысль.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до конца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«да», «понимаю» и «хорошо» помогают поддержать разговор без перебивания. Они звучат спокойно и не мешают другому человеку закончить мысль.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Отвечаем коротко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разговора лучше не отвлекаться на игрушки, телефон и посторонние дела. Вежливый слушатель показывает: «Ты мне сейчас важен».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отвлекаемся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взгляд и лёгкий кивок показывают, что мы слушаем. Это простые знаки внимания, которые говорят громче любого «ага».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внимательно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говорить ясно, спокойно и доброжелательно.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вежливом разговоре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дома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18822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дома видна в помощи взрослым. Можно подать вещь, убрать посуду или принести книгу — и комната сразу становится дружелюбнее.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507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Помогаем взрослым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783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игры, еды или творчества важно привести место в порядок. Когда вещи лежат на своих местах, дома всем легче отдыхать и не искать пропавшие сокровища.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1468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за собой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84163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 войти в комнату, лучше постучать. Это простое правило показывает уважение к чужому покою и помогает не отвлечь того, кто занят.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652663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Стучим перед входом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3805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игрушки, посуда и другие домашние вещи нужно использовать аккуратно. Бережное отношение показывает заботу о семье и помогает вещам служить дольше.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6490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семейные вещи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878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просьба звучит вежливо, когда она спокойная и ясная. Если не кричать и не спорить с порога, разговаривать с близкими становится намного легче.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6563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без крика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69994"/>
            <a:ext cx="324000" cy="25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69994"/>
            <a:ext cx="324000" cy="25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39483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 школе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здоровается с учителем и одноклассниками, в классе сразу становится спокойнее. Такое начало дня показывает уважение и помогает всем настроиться на работу без лишнего шума.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на уроке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ребята называют друг друга по имени, разговор звучит доброжелательно и по-дружески. Так проще попросить о помощи, обсудить задание и решить спор без обидных слов.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по имени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и в столовой важно не толкаться и уступать очередь. Тогда всем хватает места и времени, а общие дела проходят спокойно, без суеты и недовольства.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и порядок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ученик не перебивает и дослушивает ответ до конца. Это помогает лучше понимать объяснение, задавать умные вопросы и не мешать другим думать и отвечать.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 общественных местах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автобусе, библиотеке и поликлинике лучше говорить негромко. Тишина помогает не мешать другим людям, которые читают, ждут своей очереди или просто отдыхают.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голос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толкаться, задевать людей рюкзаком или слишком близко подходить к незнакомым. Вежливость помогает каждому чувствовать себя спокойно и защищённо рядом с другими.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пространство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3289500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все идут по очереди, никто не чувствует себя обиженным. В магазине, аптеке и у кабинета врача спокойное ожидание делает обстановку понятной и справедливой.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3289500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без спешки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4768263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местах особенно полезны слова извините, пожалуйста, можно пройти и спасибо. Они помогают попросить, поблагодарить и не создавать лишнего напряжения.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4768263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endParaRPr lang="en-US" sz="1400" dirty="0"/>
          </a:p>
        </p:txBody>
      </p:sp>
      <p:sp>
        <p:nvSpPr>
          <p:cNvPr id="15" name="Text 10"/>
          <p:cNvSpPr txBox="1"/>
          <p:nvPr/>
        </p:nvSpPr>
        <p:spPr>
          <a:xfrm>
            <a:off x="1810938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нужно выбрасывать в урну, а не оставлять на скамейке или полу. Чистое место приятнее всем, и люди охотнее возвращаются туда снова.
</a:t>
            </a:r>
            <a:endParaRPr lang="en-US" sz="1100" dirty="0"/>
          </a:p>
        </p:txBody>
      </p:sp>
      <p:sp>
        <p:nvSpPr>
          <p:cNvPr id="16" name="Text 11"/>
          <p:cNvSpPr txBox="1"/>
          <p:nvPr/>
        </p:nvSpPr>
        <p:spPr>
          <a:xfrm>
            <a:off x="1810938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вокруг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увидел соседку у двери и улыбнулся ей. Потом он вежливо поздоровался и придержал дверь, чтобы ей было удобно войти. Такой простой поступок сразу показал добрый настрой и внимание к человеку рядом.
</a:t>
            </a:r>
            <a:endParaRPr lang="en-US" sz="954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встречает первой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девочка не размахивала руками и не делала резких жестов. Она аккуратно кивнула другу, когда тот подошёл, и спокойно уступила место. Её поведение было дружелюбным ещё до первых слов.
</a:t>
            </a:r>
            <a:endParaRPr lang="en-US" sz="968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движения говорят громко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жесты и мимика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кто-то ведёт себя невежливо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говорит грубо, сначала глубоко вдохни и не отвечай тем же. Спокойный голос помогает не разжечь ссору и показывает, что ты умеешь себя контролировать.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 спокойствие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ситуация не меняется, обязательно обратись к учителю, родителю или другому взрослому. Взрослые помогут остановить спор и найти безопасное решение.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Позови взрослого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не услышал с первого раза, повтори свою просьбу ещё раз спокойно. Иногда людям нужно напомнить, как можно вести себя уважительно и без грубости.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 просьбу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ясно объясни, что такое поведение тебя обижает или мешает. Вежливая, но твёрдая просьба часто действует лучше, чем крик и резкие слова.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Скажи, что неприятно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185" y="1753568"/>
            <a:ext cx="2694900" cy="16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 переписке и по телефону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611211" y="956436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сообщения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611211" y="1324766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напиши приветствие и коротко объясни, чего хочешь. Вежливое сообщение звучит ясно и дружелюбно, а не как приказ.
</a:t>
            </a:r>
            <a:endParaRPr lang="en-US" sz="1182" dirty="0"/>
          </a:p>
        </p:txBody>
      </p:sp>
      <p:sp>
        <p:nvSpPr>
          <p:cNvPr id="11" name="Text 3"/>
          <p:cNvSpPr txBox="1"/>
          <p:nvPr/>
        </p:nvSpPr>
        <p:spPr>
          <a:xfrm>
            <a:off x="3658651" y="1912245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 телефону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658651" y="2280575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звонишь, представься и говори чётко, чтобы тебя было легко понять. Не кричи рядом с телефоном и не перебивай собеседника.
</a:t>
            </a:r>
            <a:endParaRPr lang="en-US" sz="1076" dirty="0"/>
          </a:p>
        </p:txBody>
      </p:sp>
      <p:sp>
        <p:nvSpPr>
          <p:cNvPr id="13" name="Text 5"/>
          <p:cNvSpPr txBox="1"/>
          <p:nvPr/>
        </p:nvSpPr>
        <p:spPr>
          <a:xfrm>
            <a:off x="6611211" y="2872340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общения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611211" y="3240671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переписки или звонка поблагодари человека за ответ и попрощайся. Простые слова до свидания или всего доброго делают разговор приятным.
</a:t>
            </a:r>
            <a:endParaRPr lang="en-US" sz="973" dirty="0"/>
          </a:p>
        </p:txBody>
      </p:sp>
      <p:sp>
        <p:nvSpPr>
          <p:cNvPr id="15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 столом как часть вежливости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едят спокойно, с закрытым ртом, и не разговаривают с полным ртом. Так всем рядом приятнее, а еда не превращается в весёлый фокус с крошками.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Едим аккуратно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нужная ложка или хлеб стоят далеко, лучше попросить передать их. Тянуться через людей невежливо: можно задеть соседа и испортить настроение.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не тянем через других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важно сказать спасибо тому, кто готовил или угощал. Эти слова показывают уважение к чужому труду и делают обед тёплым и добрым.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Благодарим за угощение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Салфетка помогает вытереть руки и губы, а аккуратные движения сохраняют порядок. Чистый стол и опрятный вид говорят о хороших манерах без лишних слов.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 чистотой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ребята здороваются, благодарят, извиняются, слушают друг друга и говорят спокойно, дружба становится крепче. Эти привычки помогают решать споры без слёз и обид.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привычек помогают друзьям меньше ссориться.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нужные слова вежливости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18822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что-то узнать или получить, говори можно, пожалуйста или будьте добры. Эти слова делают просьбу мягкой и показывают уважение к человеку.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507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о помощи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783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случайно помешал, толкнул или опоздал, скажи извините или прости. Честное извинение помогает исправить ошибку и сохранить хорошие отношения.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1468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Извиниться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84163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помощи говори спасибо или большое спасибо. Благодарность — это маленькое, но очень важное слово, которое согревает лучше тёплой шапки зимой.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652663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Поблагодарить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3805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разговор окончен, попрощайся словами до свидания, всего доброго или пока. Так общение завершается спокойно, без неловкости и обид.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6490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Закончить встречу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878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здравствуйте и добрый день помогают открыть беседу спокойно и уважительно. С ними легче обратиться к взрослому, учителю или новому знакомому.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6563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на каждый день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650855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Поздоровайся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день с приветствия: это простой способ показать уважение. Даже короткое здравствуйте помогает разговору стать добрее.
</a:t>
            </a:r>
            <a:endParaRPr lang="en-US" sz="1348" dirty="0"/>
          </a:p>
        </p:txBody>
      </p:sp>
      <p:sp>
        <p:nvSpPr>
          <p:cNvPr id="12" name="Text 2"/>
          <p:cNvSpPr txBox="1"/>
          <p:nvPr/>
        </p:nvSpPr>
        <p:spPr>
          <a:xfrm>
            <a:off x="2014608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Говори спокойно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Просьбу, вопрос или ответ лучше произносить без крика. Спокойные слова легче услышать и приятнее выполнять.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37836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Слушай до конца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перебивай собеседника и дай ему договорить. Тогда ты поймёшь смысл разговора и не скажешь лишнего.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42114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Поблагодари или извинись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помощи обязательно скажи спасибо, а если ошибся — извините. Эти слова помогают исправить неловкость и сохранить дружбу.
</a:t>
            </a:r>
            <a:endParaRPr lang="en-US" sz="1348" dirty="0"/>
          </a:p>
        </p:txBody>
      </p:sp>
      <p:sp>
        <p:nvSpPr>
          <p:cNvPr id="15" name="Text 5"/>
          <p:cNvSpPr txBox="1"/>
          <p:nvPr/>
        </p:nvSpPr>
        <p:spPr>
          <a:xfrm>
            <a:off x="610586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Попрощайся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разговора скажи до свидания или всего доброго. Вежливое прощание оставляет после встречи хорошее впечатление.
</a:t>
            </a:r>
            <a:endParaRPr lang="en-US" sz="1348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5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делает мир дружелюбнее
</a:t>
            </a:r>
            <a:endParaRPr lang="en-US" sz="2856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начинается с простых слов, но меняет многое: помогает дружить, не ссориться и чувствовать себя рядом с другими спокойно. Чем чаще мы говорим и поступаем вежливо, тем приятнее становится вокруг.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2026-05-25T22:23:28Z</dcterms:created>
  <dcterms:modified xsi:type="dcterms:W3CDTF">2026-05-25T22:23:28Z</dcterms:modified>
</cp:coreProperties>
</file>