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зоопарк?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животных рядом с вами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Зоопарк помогает понять, как живут животные, чем они питаются и почему каждому виду нужны свои условия. Это живой урок о природе, который учит замечать, беречь и уважать всё живое.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Зоопарк и окружающий мир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животные живут в зоопарке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зоопарке часто живут млекопитающие: лев, слон, жираф и обезьяна. У них разный размер, характер и привычки, поэтому каждому нужны свои условия и особый уход.
</a:t>
            </a:r>
            <a:endParaRPr lang="en-US" sz="991" dirty="0"/>
          </a:p>
        </p:txBody>
      </p:sp>
      <p:sp>
        <p:nvSpPr>
          <p:cNvPr id="12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зоопарки показывают и насекомых. Они маленькие, но очень важные: помогают изучать мир природы и видеть, насколько он разнообразен.
</a:t>
            </a:r>
            <a:endParaRPr lang="en-US" sz="1077" dirty="0"/>
          </a:p>
        </p:txBody>
      </p:sp>
      <p:sp>
        <p:nvSpPr>
          <p:cNvPr id="13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рыбы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Пингвины, попугаи и другие птицы привлекают ярким оперением и движением. Рыбы живут в воде и чувствуют себя хорошо только там, где есть чистый и подходящий водоём.
</a:t>
            </a:r>
            <a:endParaRPr lang="en-US" sz="954" dirty="0"/>
          </a:p>
        </p:txBody>
      </p:sp>
      <p:sp>
        <p:nvSpPr>
          <p:cNvPr id="14" name="Text 5"/>
          <p:cNvSpPr txBox="1"/>
          <p:nvPr/>
        </p:nvSpPr>
        <p:spPr>
          <a:xfrm>
            <a:off x="468900" y="40025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
</a:t>
            </a:r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Черепахи, крокодилы и ящерицы любят тепло и тишину. Им нужны укрытия, где можно отдохнуть, погреться и не тратить силы зря.
</a:t>
            </a:r>
            <a:endParaRPr lang="en-US" sz="1138" dirty="0"/>
          </a:p>
        </p:txBody>
      </p:sp>
      <p:sp>
        <p:nvSpPr>
          <p:cNvPr id="15" name="Text 6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— свой дом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животного есть свои любимые условия. Одним нужна вода, другим — тень, а третьим — простор, чтобы бегать и играть без лишнего стресса.
</a:t>
            </a:r>
            <a:endParaRPr lang="en-US" sz="10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животного в зоопарке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72750" y="221222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бассейны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животных, которым нужна вода, устраивают бассейны и специальные водоёмы. Там они могут плавать, охлаждаться и вести себя почти так же, как в природе.
</a:t>
            </a:r>
            <a:endParaRPr lang="en-US" sz="1193" dirty="0"/>
          </a:p>
        </p:txBody>
      </p:sp>
      <p:sp>
        <p:nvSpPr>
          <p:cNvPr id="11" name="Text 3"/>
          <p:cNvSpPr txBox="1"/>
          <p:nvPr/>
        </p:nvSpPr>
        <p:spPr>
          <a:xfrm>
            <a:off x="672750" y="3077342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помещения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Тем, кто не любит холод, делают тёплые помещения. Внутри поддерживают комфортную температуру, чтобы животные не мерзли и не уставали.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2750" y="136945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Вольеры для прогулок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Вольеры делают просторными, чтобы животные могли двигаться, исследовать пространство и чувствовать себя свободнее. Размер и форма зависят от того, кто в них живёт.
</a:t>
            </a:r>
            <a:endParaRPr lang="en-US" sz="1170" dirty="0"/>
          </a:p>
        </p:txBody>
      </p:sp>
      <p:sp>
        <p:nvSpPr>
          <p:cNvPr id="13" name="Text 5"/>
          <p:cNvSpPr txBox="1"/>
          <p:nvPr/>
        </p:nvSpPr>
        <p:spPr>
          <a:xfrm>
            <a:off x="672750" y="3942471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Укрытия и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животным нужны укрытия, где можно спрятаться и спокойно отдохнуть. Такие места помогают им чувствовать себя защищёнными и меньше волноваться.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зоопарк заботится о животных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Кормление по расписанию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Животных кормят вовремя, чтобы у них был привычный режим дня. Для каждого вида подбирают свою еду, которая подходит по возрасту, размеру и состоянию здоровья.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 и лечение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здоровьем животных наблюдают ветеринары. Если питомец плохо себя чувствует, ему сразу помогают, а при необходимости дают отдых и особый уход.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Работники зоопарка замечают, как животное ест, двигается и ведёт себя. Это помогает вовремя понять, всё ли в порядке, и не пропустить тревожные признаки.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в вольерах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Смотрители регулярно убирают вольеры, меняют подстилки и следят за порядком. Чистое место помогает животным меньше болеть и чувствовать себя спокойнее.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319" y="1291100"/>
            <a:ext cx="338513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444" y="1291100"/>
            <a:ext cx="338513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055087"/>
            <a:ext cx="300900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работает в зоопарке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Смотрители убирают вольеры, следят за порядком и каждый день наблюдают за животными. Они замечают, если питомцу нужно больше отдыха, воды или внимания.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Смотрители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Ветеринары осматривают животных и лечат их, если кто-то заболел. Они помогают поддерживать здоровье и следят, чтобы животные быстрее возвращались к обычной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Ветеринары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Кормильцы готовят и раздают еду по расписанию. Они знают, что одному животному нужны листья, другому — мясо, а третьему — фрукты и овощи.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Кормильцы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 изучают поведение, привычки и особенности животных. Их наблюдения помогают лучше понимать, как создать удобные условия и как беречь редкие виды.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привычный распорядок дня в зоопарке: от утреннего осмотра до вечернего отдыха.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 животного в зоопарке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признака помогают подобрать правильный рацион: возраст, размер и здоровье животного.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слайда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в зоопарке подбирают очень внимательно, чтобы животное росло, было бодрым и чувствовало себя хорошо.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забег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молодая обезьяна носится по вольеру, ловко перепрыгивая с ветки на ветку. Потом она останавливается, чтобы посмотреть на людей, и снова начинает играть. Так видно, что животное активно и чувствует себя уверенно.
</a:t>
            </a:r>
            <a:endParaRPr lang="en-US" sz="1055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наблюдатель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Черепаха ведёт себя спокойно и не спешит никуда бежать. Она медленно выходит из укрытия, осматривается и греется на солнце. Если животное спокойно ест и не прячется слишком долго, это хороший знак.
</a:t>
            </a:r>
            <a:endParaRPr lang="en-US" sz="1055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ведут себя животные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знакомство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Посетители видят животных вживую и замечают, чем они отличаются друг от друга. Это вызывает интерес и помогает лучше запомнить облик и повадки зверей.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новые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взрослые узнают, где живут животные, что они едят и какие условия им нужны. Зоопарк превращается в понятный урок о природе.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желание беречь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узнаёт больше о животных, ему легче понять, почему природу нужно защищать. Так появляется уважение к живому миру и желание помогать ему.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зоопарк людям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 под защитой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исчезающие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некоторые животные встречаются всё реже, потому что им не хватает безопасных мест для жизни. Зоопарки помогают таким видам выживать и дают им надежный уход.
</a:t>
            </a:r>
            <a:endParaRPr lang="en-US" sz="948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специалистов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Сотрудники зоопарка наблюдают за поведением животных, вовремя замечают тревожные признаки и при необходимости обращаются к ветеринарам. Так животные получают помощь раньше, чем успевают ослабеть.
</a:t>
            </a:r>
            <a:endParaRPr lang="en-US" sz="891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для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редких животных создают спокойные вольеры, подбирают подходящее питание и внимательно следят за здоровьем. Это особенно важно для снежного барса, амурского тигра и носорога.
</a:t>
            </a:r>
            <a:endParaRPr lang="en-US" sz="948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Шанс на 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узнают о редких видах в зоопарке, им легче понять, почему их нужно защищать. Это помогает сохранять животных не только в неволе, но и в природе.
</a:t>
            </a:r>
            <a:endParaRPr lang="en-US" sz="9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675" y="3592391"/>
            <a:ext cx="7894800" cy="104081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45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Веди себя тихо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крики и резкие движения пугают животных. Если говорить спокойно и не бегать рядом с вольерами, звери чувствуют себя увереннее и ведут себя естественнее.
</a:t>
            </a:r>
            <a:endParaRPr lang="en-US" sz="950" dirty="0"/>
          </a:p>
        </p:txBody>
      </p:sp>
      <p:sp>
        <p:nvSpPr>
          <p:cNvPr id="9" name="Text 1"/>
          <p:cNvSpPr txBox="1"/>
          <p:nvPr/>
        </p:nvSpPr>
        <p:spPr>
          <a:xfrm>
            <a:off x="51328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кормите зверей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давать животным свою еду, даже если очень хочется поделиться бутербродом. У каждого вида свой рацион, и неподходящая пища может навредить здоровью.
</a:t>
            </a:r>
            <a:endParaRPr lang="en-US" sz="936" dirty="0"/>
          </a:p>
        </p:txBody>
      </p:sp>
      <p:sp>
        <p:nvSpPr>
          <p:cNvPr id="10" name="Text 2"/>
          <p:cNvSpPr txBox="1"/>
          <p:nvPr/>
        </p:nvSpPr>
        <p:spPr>
          <a:xfrm>
            <a:off x="534675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трогай стекло и ограждения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стучать по стеклу, трясти решетки или подходить слишком близко. Такие действия раздражают животных и мешают сотрудникам спокойно заботиться о них.
</a:t>
            </a:r>
            <a:endParaRPr lang="en-US" sz="949" dirty="0"/>
          </a:p>
        </p:txBody>
      </p:sp>
      <p:sp>
        <p:nvSpPr>
          <p:cNvPr id="11" name="Text 3"/>
          <p:cNvSpPr txBox="1"/>
          <p:nvPr/>
        </p:nvSpPr>
        <p:spPr>
          <a:xfrm>
            <a:off x="5132850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нужно выбрасывать в урны, а вещи держать при себе. Аккуратное поведение помогает сохранить чистоту, безопасность и хорошее настроение у всех посетителей.
</a:t>
            </a:r>
            <a:endParaRPr lang="en-US" sz="950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 зоопарке
</a:t>
            </a:r>
            <a:endParaRPr lang="en-US" sz="2600" dirty="0"/>
          </a:p>
        </p:txBody>
      </p:sp>
      <p:sp>
        <p:nvSpPr>
          <p:cNvPr id="13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наблюдения за территорией зоопарка и его животными во время семейной прогулки.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прогулка по зоопарку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0737" y="1471725"/>
            <a:ext cx="147525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562" y="3291930"/>
            <a:ext cx="168600" cy="168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68900" y="480000"/>
            <a:ext cx="82062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зоопарк отличается от цирка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дом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зоопарке животные живут постоянно, а не приезжают на короткое время. Для них создают условия, в которых можно отдыхать, питаться и чувствовать себя спокойно каждый день.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и уход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работа зоопарка — кормить, лечить и наблюдать за животными. Специалисты следят за их здоровьем и помогают им жить в безопасной и удобной среде.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0300" y="3680655"/>
            <a:ext cx="7941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Зоопарк нужен не для выступлений, а для наблюдения и изучения животных. Люди узнают больше о привычках зверей, их питании и том, как их нужно защищать.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0800" y="1456125"/>
            <a:ext cx="51087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степь, вода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животного в природе есть свой дом: лес, степь, река или море. Там оно находит пищу, укрытие и место для отдыха.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1288950" y="2648400"/>
            <a:ext cx="51087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становится меньше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леса вырубают, реки загрязняются или исчезают степи, животным становится труднее выжить. Им не хватает еды и безопасных укрытий.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1877125" y="3887525"/>
            <a:ext cx="51087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будущем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Зоопарк напоминает людям, что природу нужно беречь повсюду. Если защищать среду обитания, у животных будет больше шансов жить свободно.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Зоопарк и природа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10156"/>
            <a:ext cx="3918300" cy="251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75" y="1110156"/>
            <a:ext cx="3918300" cy="251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животных в зоопарке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 — большой любитель обеда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 кажется спокойным великаном, но ест он совсем не по-детски много. За день ему нужно много корма и воды, потому что у него большой вес и много сил. Поэтому уход за слоном требует особого внимания и точного расписания.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390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 — чемпион по плаванию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отлично чувствуют себя в воде: они быстро ныряют и ловко двигаются под водой. На суше они выглядят смешно и важно, будто маленькие моряки в строгих костюмах. Именно поэтому дети часто останавливаются у их вольера надолго.
</a:t>
            </a:r>
            <a:endParaRPr lang="en-US" sz="9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полезные действия для детей дома, в школе и во время прогулок на природе.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стать другом природы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370" y="1309125"/>
            <a:ext cx="2380061" cy="33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Зоопарк глазами ребенка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203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удивление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самого входа ребенок замечает, что вокруг много нового: большие клетки, дорожки, деревья и необычные голоса животных. Всё кажется ярким и чуть-чуть волшебным.
</a:t>
            </a:r>
            <a:endParaRPr lang="en-US" sz="1130" dirty="0"/>
          </a:p>
        </p:txBody>
      </p:sp>
      <p:sp>
        <p:nvSpPr>
          <p:cNvPr id="11" name="Text 3"/>
          <p:cNvSpPr txBox="1"/>
          <p:nvPr/>
        </p:nvSpPr>
        <p:spPr>
          <a:xfrm>
            <a:off x="7203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прогулки ребенок узнает, кто любит воду, кто прячется в тени, а кто медленно переваливается по земле. Так зоопарк превращается в живой урок природы.
</a:t>
            </a:r>
            <a:endParaRPr lang="en-US" sz="1130" dirty="0"/>
          </a:p>
        </p:txBody>
      </p:sp>
      <p:sp>
        <p:nvSpPr>
          <p:cNvPr id="12" name="Text 4"/>
          <p:cNvSpPr txBox="1"/>
          <p:nvPr/>
        </p:nvSpPr>
        <p:spPr>
          <a:xfrm>
            <a:off x="60432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визита остаются радость, вопросы и желание вернуться снова. Иногда именно в зоопарке появляется новое любимое животное — и это почти как маленькая дружба.
</a:t>
            </a:r>
            <a:endParaRPr lang="en-US" sz="1130" dirty="0"/>
          </a:p>
        </p:txBody>
      </p:sp>
      <p:sp>
        <p:nvSpPr>
          <p:cNvPr id="13" name="Text 5"/>
          <p:cNvSpPr txBox="1"/>
          <p:nvPr/>
        </p:nvSpPr>
        <p:spPr>
          <a:xfrm>
            <a:off x="60432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встречи
</a:t>
            </a:r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вольеров хочется остановиться подольше, чтобы посмотреть на слона, обезьяну, пингвина или черепаху. У каждого животного свой характер, и это очень интересно замечать.
</a:t>
            </a:r>
            <a:endParaRPr lang="en-US" sz="113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 зоопарке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72750" y="1369450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дом для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Зоопарк — не просто место для прогулки. Это пространство, где животные живут под наблюдением специалистов и получают заботу, питание и защиту каждый день.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72750" y="394247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Зоопарк напоминает, что каждое живое существо заслуживает бережного отношения. Если мы уважаем животных, мы учимся заботиться и о всей природе вокруг.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2750" y="2212221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много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животным было спокойно и удобно, трудятся смотрители, ветеринары, кормильцы и биологи. Каждый из них делает важное дело и помогает зоопарку работать как надо.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2750" y="307734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 нужен покой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не любят шум, резкие движения и лишнее беспокойство. Когда посетители ведут себя спокойно, животные меньше пугаются и чувствуют себя намного лучше.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Зоопарк учит нас заботе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Зоопарк открывает детям и взрослым удивительный мир животных и показывает, как важно беречь жизнь вокруг. Он учит внимательности, доброте и любви к природе каждый день.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2026-05-25T17:57:51Z</dcterms:created>
  <dcterms:modified xsi:type="dcterms:W3CDTF">2026-05-25T17:57:51Z</dcterms:modified>
</cp:coreProperties>
</file>