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раскрывает логику сюжета, образов и авторской мысли.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композиции в литературе: как устроено художественное целое
</a:t>
            </a:r>
            <a:endParaRPr lang="en-US" sz="3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инструмент понимания текста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композиция помогает увидеть внутреннюю логику произведения: как построение эпизодов, образов и финала влияет на смысл, авторскую позицию и эмоциональное воздействие.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художественного произведения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определяет, как именно организованы части текста: главы, сцены, эпизоды, а также переходы между ними. Через это выстраивается читательское восприятие.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сюжетные события, систему образов и смысловые акценты в единое целое, поэтому форма произведения не существует отдельно от его содержания.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композиция помогает писателю подчеркнуть главную идею, расставить смысловые акценты и направить внимание читателя к важнейшим моментам текста.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композицию входят не только последовательность действий, но и повторы мотивов, контрасты, вставные эпизоды, лирические отступления и авторские замечания.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композиции и их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последовательность частей, но и их относительную значимость в построении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несёт развитие действия, а пролог и эпилог выполняют рамочную смысловую функцию.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теории литературы по школьному курсу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вводит читателя в мир произведения: обозначает время, место, героев и исходную ситуацию. Завязка переводит повествование в движение, потому что именно здесь возникает конфликт и меняется равновесие.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и завязка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это момент предельного напряжения, когда противостояние достигает высшей силы. После неё сюжет начинает двигаться к развязке, а смысл конфликта становится особенно отчётливым.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Экспозиция, завязка и кульминация как опорные точки сюжета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элементы и их функции в литературе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каждая часть текста работает на общий художественный эффект.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элементы не равны по значимости: одни задают исходные условия, другие концентрируют конфликт или фиксируют итог.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теории литературы по школьному курсу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контрасты и распределение деталей выстраивают внутреннюю иерархию текста, благодаря которой читатель сразу замечает главное.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композиционный анализ художественного текста.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организации внимания читателя помогают выделить композиционный центр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композиция литературного произведения
</a:t>
            </a:r>
            <a:endParaRPr lang="en-US" sz="23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логику авторского замысла и основные этапы создания художественного целого.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композиция следует хронологии событий и делает повествование понятным и последовательным. Она особенно удобна, когда автор хочет сосредоточить внимание на развитии действия без сложных временных скачков.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Нелинейная композиция использует ретроспекции, предвосхищения, монтаж эпизодов и смену временных планов. Такой приём усиливает интригу и помогает глубже раскрыть переживания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влияет на смысл: порядок эпизодов может подчеркнуть причинно-следственные связи, скрыть часть информации или, наоборот, выделить ключевой момент раньше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 нелинейная композиция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 и повтор как смысловой приём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 соединяет начало и конец произведения сходными образами, ситуациями или мотивами. Благодаря этому текст воспринимается как завершённый и внутренне замкнутый.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деталей, реплик, пейзажей или символов связывают отдельные части произведения и усиливают главную мысль. Они показывают, что возвращение к уже знакомому образу нередко открывает новый смысл.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композиции и их художественный эффект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схемы организации текста по-разному направляют внимание читателя и меняют ритм восприятия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композиции влияет не только на форму, но и на смысл: одна и та же история может звучать по-разному.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теоретических положений школьного курса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6959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параллелизм и антитеза в композиции
</a:t>
            </a:r>
            <a:endParaRPr lang="en-US" sz="273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Противопоставляет героев, пространства или ценности, чтобы смысловой конфликт стал заметнее и точнее воспринимался читателем.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Обостряет столкновение противоположных начал: добра и зла, долга и чувства, прошлого и настоящего, личного и общего.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сходные линии повествования и позволяет сопоставить судьбы, поступки или этапы одного и того же конфликта.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композиционные ходы: как они работают в тексте
</a:t>
            </a:r>
            <a:endParaRPr lang="en-US" sz="1963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рассказа неожиданно появляется короткая история о другом герое. Она не уводит от главной линии, а расширяет её, показывая событие с новой стороны и добавляя скрытый смысловой слой.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Вставной эпизод: новая ветвь сюжета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отступление: пауза для мысли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 мгновение замедляется, и автор говорит не о действии, а о природе, памяти или времени. Такая пауза создаёт эмоциональную глубину и помогает почувствовать авторскую оценку происходящего.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Нарратор словно подводит читателя ближе к важной детали и объясняет, почему именно она значима. Благодаря этому текст приобретает чёткую смысловую перспективу, а центральная линия становится особенно заметной.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комментарий: направленный взгляд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ошибки и их влияние на восприятие текста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композиции ослабляют динамику, затрудняют понимание конфликта и мешают увидеть художественный замысел произведения.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теоретических положений школьного курса литературы.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композиция удерживает баланс между движением сюжета и раскрытием идеи, поэтому форма напрямую влияет на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эпосе, лирике и драме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выстраивается вокруг событий, персонажей и причинно-следственной связи. Читатель следит за развитием сюжета и изменением положения героев.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настроение, интонация и смена образов. Композиция часто строится на повторе, кольце и смысловом повороте.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подчинена сценическому действию, диалогу и конфликту. Деление на акты и явления помогает развивать напряжение на глазах у зрителя.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построения композиции в разных жанрах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форма задаёт пределы и возможности: чем шире масштаб произведения, тем сложнее может быть его композиция.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подчиняется жанру: краткие формы требуют концентрации, а крупные — многолинейности и более сложной организации.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особенностей, принятых в школьном анализе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композиция произведения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границы основных частей: экспозиции, завязки, кульминации и развязки, чтобы увидеть, как строится сюжетное движение и где сосредоточено напряжение.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композиционный центр, повторяющиеся мотивы, контрасты и параллели: именно они показывают, какие элементы текста автор делает смыслово главными.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композицию соотносят с темой, идеей и образом героя, чтобы понять, зачем выбран именно такой способ построения текста.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 порядок эпизодов, точки зрения повествователя, ретроспекции и вставные фрагменты, поскольку они меняют восприятие событий и персонажей.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композиционного анализа литературного произведения
</a:t>
            </a:r>
            <a:endParaRPr lang="en-US" sz="214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рассматривать композицию как систему взаимосвязанных элементов.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композиции помогает точнее отвечать на вопросы анализа: легче определить, как устроен текст, где в нём главный конфликт и почему эпизоды расположены именно так.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делает сочинение убедительнее: можно не только пересказать содержание, но и показать связь между построением произведения, авторской позицией и его общей идеей.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анализ развивает внимательное чтение, логическое мышление и умение аргументировать собственную интерпретацию, что особенно важно при сопоставлении текстов разных эпох.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композицию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Понимая композицию, мы видим, как сюжет, образы и финал складываются в целостный художественный замысел и почему именно такой порядок делает текст убедительным.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открывает смысл произведения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2026-05-23T18:36:24Z</dcterms:created>
  <dcterms:modified xsi:type="dcterms:W3CDTF">2026-05-23T18:36:24Z</dcterms:modified>
</cp:coreProperties>
</file>