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природа, население, хозяйство и роль Волги
</a:t>
            </a:r>
            <a:endParaRPr lang="en-US" sz="2549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— связанный с Волгой регион с разнообразной природой, народами и мощным хозяйством.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Поволжья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тянется вдоль Волги — от верхнего течения к Каспийской низменности. Волга — самая длинная река Европы, около 3530 км. Здесь последовательно сменяются лесные, степные и полупустынные ландшафты.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верхнем Поволжье больше лесов: встречаются смешанные леса, климат обычно влажнее, а рельеф чаще равнинный. Это поддерживает устойчивую растительность и удобнее для ведения хозяйства.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Поволжье преобладает лесостепь и широкие речные долины. Такие территории сочетают сравнительно плодородные почвы и достаточное увлажнение, что влияет на расселение и земледелие.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Поволжье суше и жарче: степи и полупустынные участки становятся заметнее. Здесь проще сталкиваться с засухами, поэтому особенно важны режим воды и устойчивые агротехнологии.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севера к югу меняет природные условия и, как следствие, специализацию районов. Разные зоны по-разному «подсказывают», где удобнее выращивать культуры и как планировать расселение.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природные условия
</a:t>
            </a:r>
            <a:endParaRPr lang="en-US" sz="27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главная ось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городов, портов и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соединяет города, порты, промышленные районы и сельские территории. По реке перевозят грузы, а её берега стали удобными местами для жизни и работы.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и использование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Волге расположены крупные водохранилища: Горьковское, Куйбышевское, Саратовское и Волгоградское. Река служит для судоходства, водоснабжения, работы ГЭС и развития прибрежных городов.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сравнительная схема по ключевым городам Поволжья (без привязки к точным цифрам населения).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Поволжья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образуют «каркас» региона: вокруг них формируются транспортные потоки, производства и рынки сбыта.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городами видны по их хозяйственным специализациям и связям с Волгой и другими видами транспорта.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863" y="980451"/>
            <a:ext cx="8174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387" y="980451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98" y="100488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5241" y="2825576"/>
            <a:ext cx="63577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464" y="2825576"/>
            <a:ext cx="72660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Поволжья и культурное разнообразие
</a:t>
            </a:r>
            <a:endParaRPr lang="en-US" sz="2393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и знания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поддерживается школами, культурными центрами и краеведением. Изучение родных языков помогает сохранять историю семей и местные особенности.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живут русские, татары, чуваши, башкиры, мордва, марийцы, удмурты, калмыки и другие народы. Соседство традиций хорошо заметно в повседневной культуре.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духовные традиции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встречаются православные, мусульманские и другие традиции. Праздники и обряды объединяют людей и создают ощущение общего культурного пространства.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еда отражает историю и природные условия. В традиционных блюдах сочетаются злаки, молочные продукты, мясо и рыба — то, что особенно важно для региона.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праздники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проявляется в архитектуре, названиях населённых пунктов и школьных музеях краеведения. Праздники превращают разнообразие в заметную часть жизни города и села.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85896"/>
            <a:ext cx="4646100" cy="2944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Поволжья выполняют разные роли, дополняя друг друга в хозяйстве, образовании и культурной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функциональным направлениям городов Поволжья (по описаниям в рамках темы).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особенности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показывает: развитие региона опирается не на один сектор, а на сеть взаимосвязанных городов.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развиты нефтепереработка и химическая промышленность, а также автомобилестроение. Здесь работают предприятия, связанные с оборудованием, материалами и подготовкой сырья для других отраслей.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Поволжья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авиа- и судостроение, приборостроение и электроэнергетика. Эти направления зависят от кадров, научной базы и устойчивых цепочек поставок комплектующих.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промышленные центры включают Самару, Тольятти, Нижний Новгород, Казань, Волгоград и Саратов. Их преимущества усиливает близость к Волге и другим транспортным магистралям.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связано с выгодным положением, наличием воды и большим числом городов. Транспортные связи позволяют доставлять сырьё и отправлять готовую продукцию.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модель структуры хозяйства по направлениям, указанным в теме (без привязки к официальным процентам).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Поволжья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производства и перевозок, регион использует реку для энергии и отдыха: туризм развивается в городах и вдоль берегов.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 снижает зависимость экономики от одной сферы и помогает удерживать стабильность в разные периоды.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особенно важны орошение, защита почв от эрозии и экономное использование воды. Это особенно актуально для нижнего Поволжья, где засухи встречаются чаще.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скотоводство, птицеводство и рыболовство. Животноводство обеспечивает продукцией местные города и перерабатывающие предприятия, а рыболовство связано с Волгой и водоёмами.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лесостепной и степной зонах выращивают пшеницу, подсолнечник, сахарную свёклу, овощи и бахчевые культуры. Здесь почвы часто плодородные, а климат подходит для растениеводства.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природные условия
</a:t>
            </a:r>
            <a:endParaRPr lang="en-US" sz="25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Волга помогает жизни в Поволжье
</a:t>
            </a:r>
            <a:endParaRPr lang="en-US" sz="277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работает сразу как природный ресурс и как хозяйственная «трасса»: вода, суда, электроэнергия и связь между городами
</a:t>
            </a:r>
            <a:endParaRPr lang="en-US" sz="9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экологические проблемы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известно водой и рыбой, плодородными почвами и полезными ископаемыми, включая нефть и газ. Всё это делает регион продуктивным, но усиливает нагрузку на реки, землю и местные экосистемы.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риски связаны с загрязнением воды, промышленными выбросами, сокращением рыбных запасов и изменением привычного вида берегов. Поэтому особенно важны контроль и восстановительные работы на Волге и её притоках.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 Поволжья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Север—юг: торговые пути по Волге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Волга связывала северные районы и юг России. На пристанях и участках пути возникали стоянки, крепости, торговые площадки и ремесленные центры.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реке укреплялась сеть населённых пунктов: строили фортификационные сооружения, развивали управление и торговлю. Так появлялись устойчивые городские районы, зависящие от речного сообщения.
</a:t>
            </a:r>
            <a:endParaRPr lang="en-US" sz="993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расширение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развивались ярмарки, где встречались купцы и мастера. Ремесленные изделия, местные продукты и товары из разных регионов активно обменивались через волжские маршруты.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индустриализация и гидроэнергетика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роли региона пришёл с индустриализацией: строились крупные предприятия и гидроэлектростанции. Волга стала ещё важнее для энергии, транспорта и хозяйственных связей.
</a:t>
            </a:r>
            <a:endParaRPr lang="en-US" sz="9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Схема-логика по историческим этапам (порядковые значения, без измерений).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Поволжья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этапа к этапу менялась роль Волги: от «дороги товаров» к источнику энергии и опоры для крупных промышленных центров.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усиление хозяйственной оси региона: торговля → города → промышленность → энергетика, а затем модернизация инфраструктуры и экономики.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22" y="3184796"/>
            <a:ext cx="583537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 между районами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транспорт по Волге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связывают порты, промышленные центры и сельские районы. Это удобно для грузов на большие расстояния, а регулярное сообщение поддерживает торговлю и хозяйственную активность прибрежных городов.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узлы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дополняют речные маршруты и помогают перевозить грузы круглый год. Транспортные узлы в Казани, Самаре и Нижнем Новгороде обеспечивают пересадки и распределение потоков.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 и мосты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мосты сокращают расстояния между районами, ускоряют доставку товаров и поездки людей. Особенно важны подъезды к городам и портам, где пересекаются разные виды транспорта.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нефти, газа и других продуктов применяют трубопроводы, которые работают без постоянной смены вида перевозки. Так обеспечивается стабильность поставок для предприятий региона и соседних территорий.
</a:t>
            </a:r>
            <a:endParaRPr lang="en-US" sz="13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696816"/>
            <a:ext cx="4646100" cy="18857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природные возможности реки дополняются специализацией городов: одни районы сильны в воде и транспорте, другие — в науке, промышленности и рыбном хозяйстве.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из регионального обзорного материала (структурная характеристика по функциям).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Волги и крупнейших городов
</a:t>
            </a:r>
            <a:endParaRPr lang="en-US" sz="2743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делает экономику устойчивее: природная «база» Волги поддерживает разные городские специализации и отрасли.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Поволжья формируют известные места: Казанский Кремль, Нижегородский кремль, Мамаев курган, набережные Самары и исторические кварталы Астрахани. Их посещают школьные экскурсии и туристы.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узнают по народным праздникам и повседневным традициям. Национальная кухня, песни и ремёсла помогают почувствовать, как много культур живёт рядом и как они дополняют друг друга.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здесь основан не только на архитектуре, но и на самой Волге: путешествия связывают историю, многонациональную культуру и природные ландшафты. Поэтому маршрут обычно охватывает несколько городов.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памятники и туризм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мер из типовых природоохранных подходов; порядок отражает структуру приоритетов, без измеримых показателей.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Волги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охрана Волги — это комплекс: от технологий на предприятиях до работы с населением, чтобы беречь воду и поддерживать жизнь в реке.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мер охватывает весь цикл влияния на реку: снижение загрязнения, восстановление ресурсов и уменьшение ущерба берегам, что повышает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Поволжье остаётся одним из ключевых районов России: здесь сосредоточены крупные города, заводы, научные центры и сельскохозяйственные территории, которые напрямую влияют на развитие страны.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соединяет европейскую часть России и поддерживает торговлю, потому что Волга и транспортные магистрали связывают разные отрасли и поставки товаров с рынками.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обеспечивает транспортные связи: люди и грузы перемещаются по речным, железнодорожным, автомобильным и трубопроводным маршрутам, а узлы в крупных городах помогают координировать потоки.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сохраняется историко-культурное наследие: памятники и традиции формируют узнаваемость региона и поддерживают образовательные программы и туризм, опирающиеся на местную историю и природу Волги.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Поволжья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Поволжье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соединяет природное разнообразие, историю и многонациональную культуру с мощным хозяйством. Волга определяет развитие городов, транспорта, промышленности и сельского хозяйства, а будущее зависит от бережного отношения к реке.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2026-05-11T23:00:17Z</dcterms:created>
  <dcterms:modified xsi:type="dcterms:W3CDTF">2026-05-11T23:00:17Z</dcterms:modified>
</cp:coreProperties>
</file>