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греческих городов Македонией
</a:t>
            </a:r>
            <a:endParaRPr lang="en-US" sz="255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Македония подчинила греческие полисы и изменила историю Эллады.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Эллада и Македония накануне перемен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Эллада состояла из независимых полисов, а Македония долго оставалась на втором плане, пока Филипп II не усилил её власть и армию.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до усиления Македонии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Пелопоннесской войны греческие города были ослаблены постоянными потерями, спорами и борьбой за влияние. Вместо единства полисы всё чаще действовали поодиночке.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полисов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Спарта и Фивы соперничали друг с другом, заключая ненадёжные союзы только ради временной выгоды. Такие договоры быстро распадались, когда менялась обстановка.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имел собственные законы, правителей и войско, но общегреческой власти не существовало. Это мешало быстро реагировать на внешнюю угрозу.
</a:t>
            </a:r>
            <a:endParaRPr lang="en-US" sz="1281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наёмников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борьбы с соседями многие полисы нанимали воинов со стороны. Наёмники помогали в краткосрочной войне, но не решали проблему раздробленности.
</a:t>
            </a:r>
            <a:endParaRPr lang="en-US" sz="1281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Эллады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помощь тоже не давала прочного мира, потому что усиливала зависимость от чужих интересов. Разобщённость Эллады стала главным её слабым местом.
</a:t>
            </a:r>
            <a:endParaRPr lang="en-US" sz="12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Македония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находилась севернее главных центров Эллады и долго воспринималась как окраина греческого мира. Однако её положение позволяло контролировать важные пути и собирать ресурсы.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были плодородные земли, леса и удобные территории для расширения хозяйства. Это помогало содержать сильное войско и укреплять царскую власть.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Македонии сумели превратить своё царство в более организованное государство, чем многие полисы. В этом и заключалось их главное преимущество перед разобщённой Элладой.
</a:t>
            </a:r>
            <a:endParaRPr lang="en-US" sz="11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Македония укрепилась при Филиппе II
</a:t>
            </a:r>
            <a:endParaRPr lang="en-US" sz="2300" dirty="0"/>
          </a:p>
        </p:txBody>
      </p:sp>
      <p:sp>
        <p:nvSpPr>
          <p:cNvPr id="13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сделал армию главным инструментом власти. Он опирался на хорошо обученных воинов, которым были понятны порядок, подчинение и общая цель.
</a:t>
            </a:r>
            <a:endParaRPr lang="en-US" sz="1281" dirty="0"/>
          </a:p>
        </p:txBody>
      </p:sp>
      <p:sp>
        <p:nvSpPr>
          <p:cNvPr id="14" name="Text 3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Манёвренность и осады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широко использовал конницу и осадные машины. Это позволяло действовать быстрее соперников, брать укреплённые города и навязывать собственные условия.
</a:t>
            </a:r>
            <a:endParaRPr lang="en-US" sz="1281" dirty="0"/>
          </a:p>
        </p:txBody>
      </p:sp>
      <p:sp>
        <p:nvSpPr>
          <p:cNvPr id="15" name="Text 4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была не менее важна, чем оружие. Войско подчинялось строгому порядку, а это делало армию более надёжной, чем ополчение отдельных полисов.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контроля над покорёнными землями Филипп II привлекал союзников и держал заложников из знатных семей. Так он уменьшал риск новых восстаний.
</a:t>
            </a:r>
            <a:endParaRPr lang="en-US" sz="1281" dirty="0"/>
          </a:p>
        </p:txBody>
      </p:sp>
      <p:sp>
        <p:nvSpPr>
          <p:cNvPr id="17" name="Text 6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фаланга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стала плотнее и опаснее благодаря длинным копьям. Такая построение затрудняла атаки противника и давала македонянам преимущество в открытом бою.
</a:t>
            </a:r>
            <a:endParaRPr lang="en-US" sz="12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Македонии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Филипп II добился успехов в ближайших областях и укрепил границы государства. Это позволило ему сосредоточить силы на более важных задачах.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разногласий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Македония стала вмешиваться в дела греческих городов, пользуясь их спорами. Там, где полисы не могли договориться, царь получал преимущество.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соседями показали, что македонская армия действует быстрее и согласованнее. Она могла навязать бой в удобный момент и не терять темпа.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первый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Македония постепенно превратилась из периферийного царства в главную силу на севере Эллады. Это открыло путь к решающим столкновениям.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Херонея как решающий перелом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61450" y="1594850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Херонее греческие силы выступили вместе, но не смогли удержать строй против македонской армии. Поражение стало тяжёлым ударом по надеждам на сопротивление.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1261450" y="252460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многие полисы поняли, что Македония стала сильнее их союзов и разногласий. Возможность самостоятельно решать судьбу Эллады резко уменьшилась.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1261450" y="3448351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Херонея превратилась в символ начала нового периода. С этого момента Македония могла диктовать условия значительной части греческих городов.
</a:t>
            </a:r>
            <a:endParaRPr lang="en-US" sz="13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подчиняли полисы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военная победа превращалась в реальный контроль над полисом.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для городов-государств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признакам зависимого положения греческих полисов.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 подчинении полис терял самостоятельность в главных вопросах, даже если часть местных порядков сохранялась.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изменение — утрата свободы в ключевых решениях при сохранении части местной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статусы греческих городов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о формах македонского подчинения греческих городов.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статус города определялся не только названием, но и степенью реальной самостоятельности.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македонский контроль, тем меньше политической свободы у полиса.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армия была не только сильнее отдельных полисов, но и лучше управлялась: это решало исход столкновений и переговоров.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победила Македония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Македонии складывалось из организации и политики, а не только из численности войска.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анализ событий IV века до н. э. по теме подчинения греческих полисов Македонией.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338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года крупные выступления стали подавляться значительно быстрее.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решающих поражений многие города уже не могли долго удерживать свободу, даже если население поддерживало сопротивление.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Греции: битва при Херонее и её последствия.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323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начались новые выступления, которые быстро ослабли без общего союза.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вспыхнули новые надежды на освобождение, но без единого руководства города не смогли удержать успех.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Греции: события после смерти Александра Македонского.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Александра Македонского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Наследство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получил уже подчинённую Грецию и готовую систему власти, поэтому ему не пришлось заново завоёвывать полисы. Он использовал их ресурсы для больших походов на Восток.
</a:t>
            </a:r>
            <a:endParaRPr lang="en-US" sz="1266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полисами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сохраняли местное управление, но важнейшие решения зависели от Македонии. Это позволяло держать порядок и одновременно использовать богатства и людей покорённых областей.
</a:t>
            </a:r>
            <a:endParaRPr lang="en-US" sz="1266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 походах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греков участвовала в армии Александра как воины, моряки и мастера. Их опыт помогал походам, а сами города становились частью единой военной системы.
</a:t>
            </a:r>
            <a:endParaRPr lang="en-US" sz="1389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Александра сделали влияние греческой культуры шире, чем раньше. Но это произошло уже не через свободу полисов, а через македонскую державу и её завоевания.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шло поэтапно: сначала Македония усилилась, затем сломила сопротивление, а потом закрепила власть и использовала греков в дальнейших походах.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подчинения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показывает: зависимость греческих городов росла постепенно и стала прочной после военной победы и политического закрепления.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IV века до н. э. по истории Македонии и греческих полисов.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оценка событий была разной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потери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сторонников свободы македонская власть означала потерю права самим решать вопросы войны, мира и союзов. Поэтому в Афинах, Фивах и других городах её часто воспринимали как угрозу.
</a:t>
            </a:r>
            <a:endParaRPr lang="en-US" sz="1266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жителей надеялась, что сильная власть прекратит постоянные войны между полисами. После долгих конфликтов это казалось многим более спокойным и безопасным порядком.
</a:t>
            </a:r>
            <a:endParaRPr lang="en-US" sz="1267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элит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Богатым и влиятельным людям иногда было выгодно сотрудничать с Македонией. Они могли сохранить положение в городе и получить поддержку против местных соперников.
</a:t>
            </a:r>
            <a:endParaRPr lang="en-US" sz="1347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жителей важны были безопасность дорог, торговля и защита от набегов. Если город получал мир и стабильность, подчинение не всегда казалось только бедой.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подчиняли и что это давало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Греции, раздел о подчинении греческих городов Македонии.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подчинения были разными, но все они постепенно лишали полисы самостоятельной внешней политики.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сочетала силу и соглашения: полисы сохраняли часть привычной жизни, но ключевые решения переходили под контроль царя.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экономические последствия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землями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властью Македонии между регионами стало легче передвигаться людям, товарам и сообщениям. Это помогало торговле и делало связи между городами более устойчивыми.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ремесла, язык и образование начали распространяться дальше вместе с македонскими завоеваниями. Эллинская культура стала известна во многих новых областях.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чаще смешивались местные и греческие традиции управления. Это меняло жизнь не сразу, но постепенно сближало разные части огромного мира.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полисов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самих полисов это означало конец полной замкнутости. Они оставались важными центрами, но уже входили в более широкое историческое пространство.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действие, результат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соперничали друг с другом, заключали временные союзы и не могли создать единую силу. Именно эта раздробленность сделала Элладу уязвимой перед Македонией.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Македонские цари опирались на дисциплинированную армию, дипломатические договоры и контроль над важными городами. Так они шаг за шагом ослабляли самостоятельность полисов.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потеряли свободу, но Эллада вошла в новый этап истории: связи между землями усилились, а греческий мир стал частью больших завоеваний.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подчинения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греческих городов Македонии стало не мгновенным событием, а долгим процессом. Оно изменило жизнь полисов, уменьшило их свободу и одновременно связало Элладу с новым миром.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2026-07-26T13:39:02Z</dcterms:created>
  <dcterms:modified xsi:type="dcterms:W3CDTF">2026-07-26T13:39:02Z</dcterms:modified>
</cp:coreProperties>
</file>