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дыхание: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 и органы дыхания работают как единая система.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кровь и дыхание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минуту кровь и органы дыхания решают общую задачу: доставляют клеткам кислород и уносят углекислый газ. Разберём состав крови, работу её клеток и путь воздуха до альвеол.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кровь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 — жидкая ткань, которая непрерывно движется по сосудам и связывает между собой все органы. Она переносит нужные вещества и помогает поддерживать постоянство внутренней среды.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током крови к клеткам поступают кислород, питательные вещества и тепло. Без этого ткани не могли бы получать энергию, расти и нормально работать.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участвует в защите организма: она переносит клетки, которые распознают и уничтожают микробы. Благодаря этому инфекция распространяется медленнее.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кровотечения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повреждении сосуда кровь помогает остановить кровотечение. Для этого в работу включаются особые клетки, которые быстро собираются в месте раны.
</a:t>
            </a:r>
            <a:endParaRPr lang="en-US" sz="1369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крови — плазма и форменные элементы. К ним относятся эритроциты, лейкоциты и тромбоциты, и у каждого из них своя роль.
</a:t>
            </a:r>
            <a:endParaRPr lang="en-US" sz="13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 — это жидкая часть крови. В ней растворены соли, питательные вещества, белки и другие вещества, которые нужны клеткам для работы и обмена.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 — это эритроциты, лейкоциты и тромбоциты. Они не одинаковы по строению, но вместе выполняют важнейшие функции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крови решает свою задачу: одни переносят газы, другие защищают от микробов, третьи помогают свёртыванию. Поэтому состав крови очень хорошо согласован.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строение и форма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многочисленные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Эритроцитов в крови больше всего, потому что именно они переносят кислород. Их большое количество делает доставку O2 к тканям быстрой и непрерывной.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форму: середина клетки вдавлена с двух сторон. Такая форма увеличивает площадь поверхности и помогает клетке лучше проходить по узким капиллярам.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эритроцитов находится гемоглобин — белок, который связывает кислород. Благодаря ему клетка может принимать O2 в лёгких и отдавать его в тканях.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эритроциты переносят кислород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 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кислород попадает в альвеолы, а затем переходит в кровь. Там он соединяется с гемоглобином, который находится в эритроцитах.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Связанный кислород переносится по сосудам к органам и тканям. Эритроциты выступают как транспорт, который доставляет O2 туда, где он нужен больше всего.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Отдача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тканях кислород отделяется от гемоглобина и переходит в клетки. Там он используется для получения энергии, необходимой для роста, движения и работы органов.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 CO2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углекислого газа возвращается в кровь и переносится обратно к лёгким. Так организм удаляет продукт обмена веществ и поддерживает нормальный состав воздуха в тканях.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кислорода от дыхательных путей до тканей и его участие в получении энергии.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856" y="1155650"/>
            <a:ext cx="18562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защита организма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микробы и чужеродные частицы. Если опасность обнаружена вовремя, организм может быстрее остановить распространение инфекции.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 числу, важны по роли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Лейкоцитов в крови намного меньше, чем эритроцитов, но их роль очень велика. Без них организм хуже справлялся бы с инфекциями и воспалением.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вредных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лейкоцитов окружает и поглощает микробы. Этот процесс помогает очищать организм от опасных частиц и повреждённых клеток.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очагу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лейкоциты способны передвигаться к месту повреждения и выходить из сосудов в ткани. Так они оказываются там, где защита нужна прямо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лейкоциты находят и уничтожают врага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лейкоциты распознают чужеродную частицу по её признакам. Это позволяет им отличать опасные микробы от собственных клеток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лейкоцит приближается к объекту и окружает его. Такое действие помогает изолировать угрозу и не дать ей распространиться дальше.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клетка может поглотить микроб или повреждённый фрагмент. Внутри организма опасная частица разрушается и удаляется.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лейкоцитов действует быстро, а часть поддерживает защиту дольше. Благодаря этому организм умеет отвечать и на внезапную, и на длительную угрозу.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направления работы у лимфоцитов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лимфоцитов есть два главных направления работы: одни вырабатывают антитела, другие управляют ответом. Это помогает организму быстрее узнавать знакомый микроб.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иммунная система человека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7–10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организм сохраняет каждый тромбоцит перед заменой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живут недолго, но постоянно обновляются, чтобы быстро закрывать повреждения сосудов и не допускать большой потери крови.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тромбоцитах: MedlinePlus, Britannica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свертывания крови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 — первая «станция»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носовой полости воздух не просто проходит дальше, а проходит подготовку. Здесь он очищается от пыли, согревается и увлажняется, поэтому до лёгких доходит уже более подходящий для дыхания воздух.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 трахея образуют общий путь для воздуха. Их стенки направляют поток вниз, а хрящевые элементы трахеи помогают ей оставаться открытой, чтобы воздух свободно поступал в нижние отделы дыхательной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в лёгких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разветвляются внутри лёгких, как сеть широких дорог. По ним воздух распределяется к самым мелким участкам, где уже начинается обмен газов между воздухом и кровью.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дыхательный путь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по дыхательным путям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Носовая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через нос, где задерживаются пыль и микробы, а также происходит согревание и увлажнение.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Трахея и бронхи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воздух движется по трахее и бронхам, которые проводят его в оба лёгких и распределяют по их отделам.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Глотка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носа воздух проходит в глотку — общий участок, через который он направляется ниже по дыхательным путям.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Альвеолы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лёгких воздух доходит до альвеол, где кислород переходит в кровь, а углекислый газ удаляется из неё.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лёгкие изнутри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как система пузырьков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похожи на огромный воздушный сад, где миллионы крошечных пузырьков располагаются очень тесно. Такая «упаковка» делает орган лёгким по массе, но крайне эффективным для дыхания.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 воздуха и 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окружены капиллярами, поэтому расстояние для обмена газов очень маленькое. Кислород быстро переходит в кровь, а углекислый газ столь же быстро покидает её.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для 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альвеол много, их суммарная поверхность становится огромной. Именно это помогает организму получать достаточно кислорода даже при спокойном дыхании и во время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вдоха и выдоха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грудной клетки и диафрагмы при дыхании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альвеолах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 альвеол и густая сеть капилляров делают обмен особенно быстрым.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O2 и рост CO2 показывают, что в альвеолах идёт постоянный обмен газами.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о составе вдыхаемого и выдыхаемого воздуха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дыхания и крови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насыщают кровь кислородом, а эритроциты быстро подхватывают его и разносят по сосудам. Без такого тандема клетки не получили бы энергию для работы.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цепь отделов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не просто пропускает воздух, а подготавливает его к обмену. Нос, бронхи и альвеолы выполняют разные задачи, но действуют как единая цепочка.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клеток в крови накапливается углекислый газ. Он возвращается к лёгким, чтобы быть удалённым при выдохе и не мешать нормальной работе организма.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дыхания меняется в зависимости от потребностей тела. Когда мышцам нужна энергия, система дыхания и кровь вместе усиливают доставку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частота дыхания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мышцы расходуют больше энергии, поэтому им нужно больше кислорода. Дыхание учащается, чтобы кровь быстрее получала свежий O2 и быстрее возвращала CO2 к лёгким.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Эмоции и 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волнении организм тоже реагирует на нагрузку. Сердце и дыхание работают активнее, чтобы поддержать клетки и сохранить внутреннее равновесие.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Состояние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болезни или слабости дыхание может стать чаще или глубже. Так организм старается компенсировать нехватку кислорода и облегчить удаление углекислого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увидели, как кровь и дыхание действуют вместе: одни клетки переносят кислород, другие защищают организм, а третьи останавливают кровотечение.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2026-07-25T22:00:22Z</dcterms:created>
  <dcterms:modified xsi:type="dcterms:W3CDTF">2026-07-25T22:00:22Z</dcterms:modified>
</cp:coreProperties>
</file>