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средства выразительности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 помогают речи звучать ярко, точно и образно.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грамматика помогает сделать речь выразительной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показывает, как меняется слово и как это влияет на смысл. В 7 классе уже можно замечать, какие формы делают текст живее, точнее и эмоциональнее.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группы слов легче всего увидеть, как грамматическая форма меняет тон и смысл высказывания.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частей речи мы чаще всего рассматриваем как носители выразительности на этом уроке.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урока по теме «Морфологические средства выразительности»
</a:t>
            </a:r>
            <a:endParaRPr lang="en-US" sz="10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Существительные: число и уменьшительно-ласкательные формы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 помогают по-разному представить картину: один предмет выглядит крупнее и заметнее, а несколько предметов создают ощущение пространства, движения и обилия.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особенно уместны в сказках, детской речи и обращениях, где важно создать доверительную, спокойную или ласковую атмосферу без прямого описания эмоций.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Уменьшительная форма не всегда говорит только о размере. Она может выражать близость, нежность, уважение или даже лёгкую иронию — всё зависит от контекста.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смягчают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суффиксами -ик-, -ок-, -к-, -очк-, -ечк- делают слово мягче и теплее. Они часто передают ласку, заботу или доброжелательное отношение к предмету.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суффиксы и формы существительных меняют оттенок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морфологическая форма влияет не только на значение слова, но и на отношение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существительного может передавать размер, близость, уважение или эмоцию, а не только называть предмет.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 (условная оценка выразительного эффекта)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создают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учебное наблюдение: одни части речи чаще делают текст динамичным, другие — более точным и компактным.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выразительность усиливают глаголы и прилагательные; остальные средства уточняют, сокращают или меняют точку зрения.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Прилагательные: оценка, точность и яркость описания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работают по-разному: добрый — добр, смелый — смел, интересный — интересен. Краткая форма звучит более собранно и часто придаёт высказыванию книжный оттенок.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качество или свойство предмета и делают описание конкретнее. Без них текст часто звучит слишком общо и теряет образность, а с ними становится точнее и нагляднее.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показать, насколько предмет отличается от других: выше, добрее, более тихий, самый красивый. Так описание становится не просто ярким, а ещё и точным.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прилагательные часто становятся эпитетами. Они не только сообщают признак, но и передают настроение автора, его оценку и отношение к изображаемому.
</a:t>
            </a:r>
            <a:endParaRPr lang="en-US" sz="9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характеристика может быть выражена в разных степенях и стать более точной.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выделить предмет среди других и усилить выразительность описания без лишних слов.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 основной школы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Глаголы: движение, действие и живое звучание речи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что делает предмет или в каком он находится состоянии. Поэтому именно глаголы чаще всего оживляют рассказ, придают ему движение и меняют темп повествования.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времени помогают понять, когда происходит действие: писал, пишет, будет писать. Благодаря этому читатель легче следит за последовательностью событий и развитием мысли.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показывает, завершено ли действие: читал и прочитал. Это различие важно для смысла, потому что помогает точнее представить результат, процесс или окончание действия.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иду, идёшь, идут делают речь более живой и конкретной. Они сближают текст с разговорной интонацией и помогают услышать в нём говорящего.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начальной формы к смысловым оттенкам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изменениям одной основы слова в разных грамматических формах.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Причастия: признак предмета через действие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сочетает свойства прилагательного и глагола: оно называет признак предмета, но этот признак связан с действием. Поэтому форма звучит точнее, чем обычное описание.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причастия особенно заметны в книжной речи, описаниях природы, исторических рассказах и научно-популярных сообщениях. Они делают изложение более ёмким и собранным.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уточняет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бегущий, написанный, увиденный, цветущий показывают, какой именно предмет или явление мы представляем. Причастие помогает сразу увидеть не только объект, но и происходящее с ним действие.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позволяет передать больше сведений в одном предложении, не перегружая текст. Благодаря ему описание становится точнее, а мысль — более связной и выразительной.
</a:t>
            </a:r>
            <a:endParaRPr lang="en-US" sz="9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Деепричастия: дополнительное действие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действие, которое происходит одновременно с основным или предшествует ему. Формы улыбаясь, играя, прочитав, возвращаясь помогают показать второй план действия.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отвечают на вопросы что делая? что сделав? Поэтому их легко отличить от других форм глагола. Они не называют предмет, а уточняют обстоятельства действия.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особенно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деепричастие делает текст динамичным и помогает избежать повторов. Оно удобно в рассказах, инструкциях и описаниях, где важно передать последовательность или одновременность действий.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удобна, когда нужно описать, что делает один и тот же человек: он идёт и разговаривает, смотрит и улыбается, читает и запоминает. Предложение становится короче и живее.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923619"/>
            <a:ext cx="4663800" cy="12962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морфологии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и деепричастия в сравнении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две близкие формы глагола и как они работают 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относится к предмету и уточняет его признак, а деепричастие связано с действием и добавляет второе действие к основному.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глагола и сила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помогает понять, сообщает ли говорящий факт, просит о действии или показывает возможное условие. Это влияет на тон и цель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сильным по воздействию часто оказывается повелительное наклонение: оно прямо обращено к собеседнику. Изъявительное нейтральнее, а условное мягче и менее категорично.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личная точка зрения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я, ты, мы, вы, он, она, оно, они позволяют говорить о людях и предметах без постоянного повторения имён. Речь становится более естественной и удобной для восприятия.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ты и вы показывает степень вежливости, близости или дистанции. Даже одно местоимение может сделать разговор дружелюбным, официальным или, наоборот, слишком резким.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«мы»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мы часто выражает не только группу людей, но и чувство общности. Оно может звучать как поддержка, участие, дружба или призыв действовать вместе.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автору менять угол зрения: говорить от первого лица, включать читателя или показывать разные стороны событий. Благодаря этому текст становится более личным и 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Числительные: точность и порядок в сообщении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помогают выстроить последовательность: первый день, третья глава, десятый пример. В учебной речи это особенно важно, потому что порядок действий должен быть понятным.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нужны, когда важно назвать число предметов без неточности: один, три, пятнадцать, сотый. Они делают сообщение ясным и не допускают двусмысленности.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образных слов, числительные почти не создают эмоций. Зато они придают речи точность, собранность и деловой характер, что полезно в инструкции, задаче или отчёте.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быстро передать количество, дата или номер, числительное работает лучше других частей речи. Оно экономит слова и помогает сразу понять нужную информацию.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морфологии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которые сильнее всего влияют на 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по-разному работают в тексте: одни создают оценку, другие — движение, третьи — точность. Особенно заметны формы, связанные с отношением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 формы, которые сразу передают и значение, и отношение: уменьшительные суффиксы, повелительное наклонение, степени сравнения. Они сильнее всего меняют тон речи.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и выразительная речь: в чём разница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«девочка пошла домой» сообщает только факт. Оно понятно, но не даёт подробностей о размере, темпе движения и настроении.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«побежала» звучит энергичнее, чем «пошла». Он меняет впечатление от события и делает сцену более динамичной и живой.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морфологических средств вместе создают образ, а не просто сообщение. Именно поэтому выразительная речь воспринимается как более интересная и запоминающаяся.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варианте «маленькая девочка быстро побежала домой» появляется более точное описание. Прилагательное и наречие помогают увидеть героя ярче и отчётливее.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морфологических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для поиска выразительных форм в тексте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формы делают речь выразительнее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средства помогают русскому языку быть точным, образным и эмоциональным. Когда мы замечаем формы слов, текст становится яснее, а отношение автора — понятнее и ближе читателю.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2026-05-28T18:08:13Z</dcterms:created>
  <dcterms:modified xsi:type="dcterms:W3CDTF">2026-05-28T18:08:13Z</dcterms:modified>
</cp:coreProperties>
</file>