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Осипа Мандельштама: поэтический дневник ссылки и духовной стойкости
</a:t>
            </a:r>
            <a:endParaRPr lang="en-US" sz="3182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созданная под давлением репрессий и страха.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воронежская ссылка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в 1934 году Мандельштам оказался в Воронеже под надзором и в нужде. Именно здесь, между 1935 и 1937 годами, возник цикл стихов, ставший свидетельством эпохи и личного сопротивления.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цикл занимает особое место в литературе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соединяет личный опыт и историческую трагедию, поэтому его можно читать и как биографическое свидетельство, и как художественное обобщение судьбы человека в эпоху насилия.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соседствуют разговорная интонация, высокая книжная культура, античные и библейские мотивы. Эта многослойность делает текст сложным, но особенно значимым для внимательного чтения.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показывают, что поэзия способна удерживать достоинство личности даже тогда, когда внешний мир задаёт страх, изоляцию и ощущение полной незащищённости.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как пространство ссылки и внутреннего испытания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вынужденного пребывания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Воронеж 1930-х годов был не центром культуры, а местом ссылки и постоянного наблюдения. Эта реальность задавала чувство сжатости и уязвимости.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поэтическом мире цикла улицы, ветер, снег, река и смена сезонов становятся частью душевного состояния героя. Город превращается в символ пограничного существования.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«Воронежских тетрадей»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личный опыт ссылки соединяется с культурной памятью и темой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Мандельштам, цикл «Воронежские тетради»; поэтический анализ текста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слово и память: именно они противостоят разрушению личности и историческому давлению.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поэта и слова в цикле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 Мандельштама — это не украшение речи, а способ сохранить личность, когда реальность навязывает страх, бедность и ощущение постоянной угрозы.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цикле отвечает не только за собственную судьбу. Его задача — удержать культурную память и не дать ей раствориться в насилии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становится формой внутренней опоры: оно помогает герою мыслить ясно, не подчиняться отчаянию и сохранять человеческое достоинство.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поэзию в текст входит преемственность культуры. Память о традиции поддерживает героя и придаёт его голосу нравственную весомость.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исторические обстоятельства цикла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условия, определившие возникновение «Воронежских тетрадей».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создан в обстановке постоянной угрозы, поэтому в нём так остро ощущается историческое давление и незащищённость человека.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Осипа Мандельштама и исторический контекст 1930-х годов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героя: уязвимость и внутренняя стойкость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предстаёт одиноким, физически ослабленным и зависимым от внешних обстоятельств, однако он не теряет способности наблюдать, помнить и точно фиксировать пережитое.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стойкость проявляется тихо: без громких деклараций, через сдержанность интонации, внимание к деталям и умение сохранить мысль, память и слово под давлением.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в «Воронежских тетрадях»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исторической катастрофы к утверждению внутренней свободы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Библейские, античные и культурные аллюзии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испытания, исхода, жертвы и возможного возрождения придают личной истории поэта более широкий нравственный масштаб и связывают её с традицией духовного преодоления.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перспектива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образы помогают увидеть в частной судьбе не только личную драму, но и универсальный конфликт человека с историей, временем и пределами собственной свободы.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масштаб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реминисценции соединяют современность 1930-х годов с большой традицией поэзии, где слово сохраняет достоинство человека даже в кризисные эпохи.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культурная память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Аллюзии у Мандельштама не украшают текст, а организуют его смысл. Через них биография становится частью мировой культурной истории и обретает универсальное звучание.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переосмысление опыта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цикла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внешней бедности усиливается внутренняя собранность: именно культурная память помогает герою удерживать себя.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цикла «Воронежские тетради» Осипа Мандельштама по текстам 1935–1937 годов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тревоги к духовной устойчивости: чем сильнее историческое давление, тем яснее становится сила поэтического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интонация стихов цикла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строит стих на предельной смысловой плотности: каждое слово работает на несколько уровней сразу, соединяя бытовую деталь, культурную память и скрытое эмоциональное напряжение.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часто кажется сдержанной и даже тихой, но за этой внешней ясностью ощущаются резкие внутренние сдвиги, сложный синтаксис и точная звуковая организация строки.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в цикле превращает личную боль в форму духовной дисциплины: художественная точность не ослабляет чувство, а придаёт ему устойчивость и убедительность.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 года как часть смысла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мотивы в цикле не создают безоблачной картины: они лишь обозначают возможность перемены. Таяние снега, холодный воздух и светлое небо передают осторожное ожидание, в котором надежда соседствует с тревогой и не исчезает под давлением истории.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надежда, а не успокоение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Воронежский ветер и снег у Мандельштама часто ощущаются как силы, нарушающие равновесие. Они подчеркивают уязвимость человека, его зависимость от внешнего мира. При этом природа не только угрожает, но и помогает точнее почувствовать внутреннее напряжение героя.
</a:t>
            </a:r>
            <a:endParaRPr lang="en-US" sz="969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снег как знаки неустойчивости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реки и сумерек связывают частное переживание с течением времени. Река напоминает о непрерывности жизни, а сумерки — о пограничном состоянии между светом и темнотой. Так природный пейзаж становится частью размышления о судьбе и ожидании.
</a:t>
            </a:r>
            <a:endParaRPr lang="en-US" sz="96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сумерки: движение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цикла и их художественные функции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тем помогает увидеть, как они образуют единое смысловое поле.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Осипа Мандельштама «Воронежские тетради»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подчинены общей идее: личность сохраняется, когда память, слово и культура оказываются сильнее страха и насилия.
</a:t>
            </a:r>
            <a:endParaRPr lang="en-US" sz="16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промежуток ссылки Мандельштам создал тексты, ставшие художественным свидетельством эпохи репрессий и личного сопротивления.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длился воронежский период, в котором сложился этот поэтический цикл.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Осипа Мандельштама; воронежский период 1935–1937 годов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тематических акцентов в цикле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несвободы и поэтической ответственности, потому что именно они формируют смысловую ось цикла.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тематической композиции цикла «Воронежские тетради»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личное переживание не изолировано, а включено в более широкий исторический и культурный 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«Воронежские тетради» изучают в школе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учит видеть, как литература отвечает на насилие и несвободу, не теряя художественной сложности. Он связывает биографию автора, историческую эпоху и вопросы нравственного выбора.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его анализе школьники развивают внимательное чтение, учатся замечать аллюзии, образные контрасты и интонацию. Такой разбор показывает, что поэзия способна сохранять память и человеческое достоинство.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цикла на уроке литературы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исторического фона к художественному смыслу и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показывает, что даже в условиях преследования человек может сохранить достоинство, если у него остаются память, культура и внутренняя верность слову.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 у Мандельштама не замыкается на себе: она превращается в историческое свидетельство о времени, когда свобода была поставлена под угрозу.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форма здесь не украшение, а способ сопротивления разрушению личности. Точность, сдержанность и культурная глубина делают это сопротивление убедительным.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«Воронежские тетради» занимают особое место в литературе XX века: они соединяют трагедию эпохи и нравственную силу искусства.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«Воронежских тетрадей»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этот цикл важен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напоминают, что поэзия способна хранить память, поддерживать достоинство и превращать историческую боль в духовную силу, понятную и современному читателю.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2026-05-23T14:50:53Z</dcterms:created>
  <dcterms:modified xsi:type="dcterms:W3CDTF">2026-05-23T14:50:53Z</dcterms:modified>
</cp:coreProperties>
</file>