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болота: влага в атмосфере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 возвращают влагу в воздух и меняют погоду рядом.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 как источники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 — это открытые водные поверхности, а болота — переувлажнённые участки с водой, мхами и травами. Оба типа территорий постоянно добавляют влагу в воздух и влияют на местный климат.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над болотами часто сыро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рядом с 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болотах вода часто подходит почти к поверхности, поэтому почва и растения остаются влажными даже после краткого солнца или ветра. Воздух рядом быстрее насыщается водяным паром.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поверхность болота остывает, а утром влажный воздух у земли легко превращается в туман. Поэтому здесь часто видны роса, низкая дымка и мягкий серый свет.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слабое испарение с воды и почвы постоянно пополняет воздух влагой. Если ветра мало, эта влага не уносится далеко и ощущается прямо над болотом.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сырость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Болотистая местность долго сохраняет сырость, потому что вода не уходит быстро, а задерживается в почве и среди растений. Это поддерживает влажный микроклимат вокруг.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воды в воздухе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невидим, но именно он определяет, сколько влаги содержится в воздухе. Его количество постоянно меняется из-за испарения, ветра, нагревания и охлаждения воздуха.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 появляются при охлаждении и образуют облака, туман и морось. Они слишком малы, чтобы падать сразу, поэтому некоторое время остаются взвешенными в воздухе.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 облаках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льда встречаются в холодных слоях атмосферы и входят в состав высоких облаков и снега. В природе вода легко переходит из одного состояния в другое.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движется по кругу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воды в природе, где водоёмы и болота постоянно участвуют в обмене влагой.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испарение с озера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испарение влияют сразу несколько условий: тепло, ветер, сухость воздуха и размер открытой водной поверхности. На схеме показано сравнение этих факторов по условной силе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теплее, суше и ветренее, тем быстрее вода уходит в атмосферу; крупная открытая поверхность усиливает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факторов испарения, составленная по общим физическим закономерностям
</a:t>
            </a:r>
            <a:endParaRPr lang="en-US" sz="8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болото отдаёт влагу через растения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через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 впитывают воду корнями, а затем выводят её через листья в виде водяного пара. Этот процесс особенно заметен у тростника, осок, мхов и кустарников.
</a:t>
            </a:r>
            <a:endParaRPr lang="en-US" sz="1023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«пульверизатор»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травы работают как «живой пульверизатор», потому что их влажная поверхность быстро испаряет воду. Дополнительно влага уходит и из переувлажнённой почвы.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идёт почти постоянно, пока растения живы и получают влагу. Чем больше листьев и побегов, тем сильнее болото насыщает воздух вокруг себя.
</a:t>
            </a:r>
            <a:endParaRPr lang="en-US" sz="1126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поток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испарение с почвы и транспирацию растений рассматривают вместе, используют слово «эвакотранспирация». Это удобный термин для описания общего выхода влаги из болота.
</a:t>
            </a:r>
            <a:endParaRPr lang="en-US" sz="9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болото увлажняет сильнее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болото передаёт влагу в воздух не одним, а несколькими путями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обычно сильнее увлажняет воздух, потому что к испарению добавляется транспирация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школьного курса географии и биологии
</a:t>
            </a:r>
            <a:endParaRPr lang="en-US" sz="9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«влажный воздух»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воздухе мало водяного пара, он считается сухим. Такой воздух быстрее нагревается днём и сильнее охлаждается ночью, потому что в нём меньше влаги.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 насыщению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 больше, воздух становится влажным и ближе к насыщению. Это означает, что при небольшом охлаждении лишняя влага уже не может оставаться невидимой.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при охлаждении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часть пара превращается в капли воды. Так появляется роса на траве, туман у земли и облака выше в небе.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влажность, тем легче заметить изменения погоды возле озёр и болот. Небольшое похолодание или слабый ветер быстро делают воздух сырым.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 поднимается и охлаждается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нагрев и подъём воздуха запускают охлаждение и образование капель.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капли и облака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воздух уже не может удерживать столько водяного пара, сколько в тёплом состоянии. Лишняя влага собирается в мельчайшие капли, и начинается конденсация.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много, они образуют туман у земли или облака выше в небе. Это один и тот же процесс, но на разной высоте.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Частицы-ядра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капли возникли, нужны крошечные частицы-ядра: пыль, морская соль, дым или другие взвеси. На них водяной пар легче собирается в жидкость.
</a:t>
            </a:r>
            <a:endParaRPr lang="en-US" sz="1137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капли растут и сливаются, они могут перейти в морось или более сильные осадки. Поэтому конденсация — важный шаг в круговороте воды.
</a:t>
            </a:r>
            <a:endParaRPr lang="en-US" sz="11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туман чаще над болотами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почти всегда держит поверхность влажной: вода стоит близко к земле, а почва и мхи долго не высыхают. Из-за этого воздух рядом быстрее насыщается влагой.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болото остывает, и тёплый влажный воздух над ним легче достигает точки росы. Тогда водяной пар превращается в мельчайшие капли прямо у земли.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ветер над болотом не уносит влажный воздух далеко и не разрушает тонкий слой тумана. Поэтому он может держаться дольше, чем над сухой местностью.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росы и в утренние часы поверхность остаётся особенно сырой. Даже небольшое похолодание вызывает заметный туман, который быстро заметен на открытых участках болота.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морось как локальная погода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влажный воздух у земли особенно легко превращается в туман, если ночь была прохладной и поверхность не успела высохнуть.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у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водой, мхами и сырыми кочками часто появляется тонкая белёсая пелена. Она зависит не от погоды далеко вокруг, а от ближайшей влажной поверхности.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 вместо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туман становится настолько густым, что из него выделяется мелкая морось. Это не сильный дождь, а множество крошечных капель, висящих в воздухе.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6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погода хорошо показывает, как микроклимат меняется на небольшом расстоянии. У болота и у сухого места условия могут быть совсем разными в один и тот же час.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связана с дождём и снегом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в воздухе, тем легче образуются облака и осадки. Но для дождя и снега нужны не только пар, но и подъём воздуха, охлаждение и рост капель.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сама по себе не даёт осадки, но заметно повышает их вероятность при охлаждении и подъёме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«влажность и осадки»
</a:t>
            </a:r>
            <a:endParaRPr lang="en-US" sz="8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 поле: сравнение микроклимата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влажная поверхность меняет температуру и воздух вокруг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делает воздух влажнее и сглаживает дневной нагрев, а поле быстрее высыхает и сильнее прогревается.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свойствам поверхности и микроклимату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приходом тепла талые воды пропитывают почву, но испарение ещё невелико. Воздух остаётся прохладным, поэтому влажность часто ощущается сильнее, чем летом.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тёплые месяцы испарение с воды и почвы усиливается, а растения активно отдают влагу через листья. Это самый влажный сезон для болот.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дни становятся короче и холоднее, воздух остывает быстрее. Из-за этого чаще возникают туман и роса, особенно утром и вечером.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испарение слабое, но водоёмы и заболоченные участки продолжают влиять на воздух. Весной они снова становятся важным источником влаги.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влага по сезонам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как регуляторы влаги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удерживает воду после дождя и таяния снега, не давая ей сразу уйти вниз или быстро испариться. Поэтому почва остаётся влажной дольше.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Сглаживание колебаний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болоте работает как природный «буфер»: она сглаживает слишком сухие и слишком влажные дни. Местный климат становится более устойчивым и предсказуемым.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отдача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сухой период, болото постепенно отдаёт запасённую влагу в воздух и почву. Это смягчает засуху и уменьшает резкие перепады.
</a:t>
            </a:r>
            <a:endParaRPr lang="en-US" sz="1141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рядом с болотом реже пересыхает воздух и дольше сохраняются условия для тумана, росы и мягкой погоды у поверхности.
</a:t>
            </a:r>
            <a:endParaRPr lang="en-US" sz="11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влажность и погоду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болото осушают, исчезает часть испарения с поверхности и уменьшается вклад растений. Воздух вокруг становится суше, а дневной нагрев почвы усиливается.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уничтожение растительности сокращают транспирацию. Без мхов, тростника и кустарников местность быстрее теряет влагу и хуже удерживает туман по утрам.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почвы нарушает работу всей системы. Меняется водный баланс, и местный климат постепенно становится менее влажным и менее устойчивым.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для 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проводят утром и днём в двух точках, затем сравнивают влажность, температуру и наличие тумана в течение 1–2 недель.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нами меняет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 влияют на погоду не только тем, что хранят воду, но и тем, что возвращают её в воздух. Именно поэтому рядом с ними чаще бывает влажно, туманно и мягче по температуре.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2026-07-26T16:09:43Z</dcterms:created>
  <dcterms:modified xsi:type="dcterms:W3CDTF">2026-07-26T16:09:43Z</dcterms:modified>
</cp:coreProperties>
</file>