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Сказки, загадки и пословицы, которые живут в народной памяти.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243325"/>
            <a:ext cx="74367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«Устное народное творчество»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тексты помогают читать, слушать и запоминать, а ещё учат красиво и точно выражать мысли. Они короткие, интересные и понятные детям, поэтому легко заучиваются и открывают мудрость разных поколений.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фольклор нужен второклассникам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55211"/>
            <a:ext cx="249000" cy="19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6603" y="1730288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1923" y="1744121"/>
            <a:ext cx="249000" cy="2213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устного народного творчества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64464" y="2370925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Создано народом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произведения не имеют одного автора: их придумывали многие люди. Тексты жили в памяти, переходили от рассказчика к рассказчику и поэтому сохраняли народный взгляд на жизнь.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58681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запоминается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Ритм, повторы, яркие слова и короткие фразы помогают быстро выучить текст. Именно поэтому сказки, песенки, считалки и пословицы так любят повторять вслух.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40213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жанров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устному народному творчеству относятся сказки, загадки, пословицы, песни, потешки, считалки и скороговорки. Каждый жанр по-своему интересен, но все они делают речь живой и выразительной.
</a:t>
            </a:r>
            <a:endParaRPr lang="en-US" sz="98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— самый любимый жанр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Волшебные и весёлые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добро обязательно проходит испытания, а чудеса кажутся совсем обычными. Герой смело идёт вперёд, и в конце честность и смекалка помогают победить. 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Герои, которых легко узнать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часто встречаются знакомые персонажи: Иван-царевич, Баба-яга, Колобок, лиса, медведь и заяц. Каждый из них помогает запомнить сюжет и делает историю яркой и живой.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поговорки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Поговорки тоже украшают речь, но не всегда дают прямой совет. Они делают разговор живее, смешнее и точнее, поэтому их приятно слышать и легко запомнить.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пословицы помогают понять важные правила жизни: не лениться, быть аккуратным, помогать другим и доводить дело до конца. Народная мудрость звучит просто, но запоминается надолго.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— это очень короткие и мудрые фразы. В них народ ясно говорит о труде, дружбе, честности и смелости, как будто делится полезным советом на каждый день.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народное произведение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устный текст появляется, меняется и сохраняется в памяти людей.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— игра для ума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развивают воображение, память и речь. Ребёнок не просто угадывает слово, а учится замечать детали и находить связи между ними.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отгадать загадку, нужно быть внимательным и уметь сравнивать. Иногда подсказка очень простая, а иногда заставляет крепко задуматься и улыбнуться от неожиданного ответа.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никогда не называет предмет прямо. Она прячет ответ в описании признаков: цвета, формы, звука, действия или места, где этот предмет можно увидеть.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русских загадках часто встречаются солнце, месяц, снег, дождь, кот, яблоко и книга. Это знакомые детям предметы, поэтому отгадывать их особенно интересно.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будет водить?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становятся в круг и начинают весёлую считалку. Слова бегут быстро, как мяч по дорожке, а последний слог решает, кто станет водящим. Так игра начинается честно и дружно, без споров и обид.
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хочется повторять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Потешки и прибаутки звучат коротко, задорно и очень легко. Их удобно произносить вместе с движениями рук, хлопками или шагами. От этого обычные слова превращаются в маленький праздник для всей компании.
</a:t>
            </a:r>
            <a:endParaRPr lang="en-US" sz="1090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хоровод речи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тексты особенно нравятся младшим школьникам, потому что в них есть ритм, улыбка и игра. Их можно повторять вслух, петь почти как песенку и каждый раз произносить с новым настроением.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Считалки, потешки и прибаутки
</a:t>
            </a:r>
            <a:endParaRPr lang="en-US" sz="20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часто есть повторы, ласковые обращения и плавный ритм. Благодаря этому они легко запоминаются и звучат особенно тепло, будто их поют всем сердцем.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 звучали на праздниках, в играх, во время труда и на семейных встречах. Они сопровождали важные события и помогали людям выражать настроение словом и напевом.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песню народ передавал радость, грусть, надежду и любовь к родному дому. Такие мелодии объединяли взрослых и детей и делали обычный день более светлым.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27053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50075" y="1740703"/>
            <a:ext cx="249000" cy="2213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039550" y="3150974"/>
            <a:ext cx="249000" cy="2213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былин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Защитники земли Русской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Былины рассказывают о сильных и смелых богатырях, которые стоят на страже родной земли. Они готовы защищать слабых, не отступают перед опасностью и держат своё слово.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989513" y="1681333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богатыри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знаменитые герои былин — Илья Муромец, Добрыня Никитич и Алёша Попович. Каждый из них по-своему храбр, умен и верен долгу, поэтому их помнят и любят.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578988" y="3091605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былин звучит величаво и спокойно, как старинный рассказ. В нём чувствуется сила, честь и уважение к подвигу, а сами истории читаются с особым настроением.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6725" y="2927350"/>
            <a:ext cx="2819400" cy="2114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8448" y="2926090"/>
            <a:ext cx="2819400" cy="21145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которые легко услышать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народном тексте слово нередко возвращается снова и снова, будто шагает по дорожке. Так ритм становится ровным, а слушатель быстрее запоминает сказанное. Поэтому сказки, песенки и прибаутки звучат живо и напевно.
</a:t>
            </a:r>
            <a:endParaRPr lang="en-US" sz="1036" dirty="0"/>
          </a:p>
        </p:txBody>
      </p:sp>
      <p:sp>
        <p:nvSpPr>
          <p:cNvPr id="12" name="Text 2"/>
          <p:cNvSpPr txBox="1"/>
          <p:nvPr/>
        </p:nvSpPr>
        <p:spPr>
          <a:xfrm>
            <a:off x="4341748" y="165109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Красочные выражения фольклора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любит меткие слова: «солнце красное», «добрый молодец», «чисто поле», «лукоморье». Они сразу рисуют картину, как будто перед глазами открывается старинная книга с узорами. От таких выражений народная речь кажется особенно тёплой и красивой.
</a:t>
            </a:r>
            <a:endParaRPr lang="en-US" sz="982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слова становятся образными
</a:t>
            </a:r>
            <a:endParaRPr lang="en-US" sz="20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и запоминать народный текст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понять смысл, почувствовать ритм и выучить произведение без лишних трудностей.
</a:t>
            </a:r>
            <a:endParaRPr lang="en-US" sz="11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игры и праздники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игры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 взрослые играют вместе, выбирают водящего, поют считалки и смеются. Игра становится весёлой и дружной.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73864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Масленица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празднике звучат песни, проходят хороводы и шумные забавы. Люди прощаются с зимой и радуются встрече весны.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967739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Посиделки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тёплой домашней обстановке рассказывают сказки, шутят и загадывают загадки. Такие вечера запоминаются надолго.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учит говорить честно, помогать младшим и беречь родное слово. В этих текстах простые правила жизни звучат понятно и очень убедительно.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учат произведения народа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и пословицы напоминают, что доброта, смелость и уважение к старшим делают человека сильнее. Трудолюбие помогает добиться результата, а леность часто подводит.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Собиратели народного творчества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Даль собирал пословицы и поговорки, чтобы сохранить народную мудрость. Его записи помогают увидеть, как метко и красиво говорит народ.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Афанасьев записал и издал много русских сказок. Благодаря его труду дети и взрослые могут читать старинные сюжеты и сегодня.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Киреевский внимательно записывал народные песни. Эти тексты сохранили звучание старинной жизни, праздников, труда и семейных обычаев.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собирателей очень важен: без них многие произведения могли бы забыться. Теперь фольклор можно изучать, читать и пересказывать новым поколениям.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17" y="1023589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48465"/>
            <a:ext cx="249000" cy="199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48465"/>
            <a:ext cx="249000" cy="199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33090"/>
            <a:ext cx="249000" cy="249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в современной жизни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мультфильмах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сказки и прибаутки помогают создавать знакомые сюжеты и ярких героев. Ребятам сразу понятно, где добро, а где хитрость.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Считалки, загадки и скороговорки делают уроки живее. Они тренируют память, внимание и чёткую речь без скуки и хмурых лиц.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дети слушают сказки, повторяют пословицы и играют в словесные игры. Так народное творчество становится частью тёплого общения.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хороводы и шутки создают радостное настроение. Фольклор помогает всем почувствовать себя одной дружной компанией.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 мини-словарь фольклора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8975" y="1651475"/>
            <a:ext cx="364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обозначают главные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— это народное творчество, которое создавалось и передавалось без книг. Сказка — вымышленный рассказ, а пословица — короткая мудрая фраза о жизни.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57700" y="1653400"/>
            <a:ext cx="364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их легко 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превращает ответ в маленькую игру, где нужно догадаться по подсказкам. Былина рассказывает о богатырях и старинных подвигах, поэтому звучит торжественно.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собрать свой маленький фольклорный сборник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план помогает оформить подборку аккуратно, интересно и без лишней путаницы.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жанры короткие, яркие и быстро запоминаются. Каждый из них по-своему полезен: один удивляет, другой учит, третий помогает играть.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жанров особенно легко узнать в жизни и в учебнике.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проекта «Устное народное творчество»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рядом с нами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Устное народное творчество хранит память народа, красоту русского языка и добрые советы. Оно помогает читать, думать, слушать и запоминать, а ещё делает уроки и игры интереснее.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2026-05-24T07:17:12Z</dcterms:created>
  <dcterms:modified xsi:type="dcterms:W3CDTF">2026-05-24T07:17:12Z</dcterms:modified>
</cp:coreProperties>
</file>