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его формы: как меняется слово в 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слово меняет форму и остаётся узнаваемым?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формы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как слово сохраняет значение, но меняет грамматические признаки. Это важно для грамотного письма, точного разбора и построения предложений, где основа слова соединяется с окончаниями и другими частями слова, создавая разные формы и новые смысловые связи.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и грамматическая форма
</a:t>
            </a:r>
            <a:endParaRPr lang="en-US" sz="273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сообщает, какой предмет, действие или признак обозначает слово: лес, бежать, синий. Именно оно делает слово понятным без дополнительных пояснений.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добавляет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форма уточняет число, падеж, время, лицо или род. Эти сведения не меняют основного смысла, но показывают, как слово связано с другими словами в 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разные формы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лес, леса, лесом называют один и тот же предмет, но в разных грамматических условиях. Меняется форма, а не само значение слова как единицы языка.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 в речи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различия между значением и формой помогает точнее читать, писать и разбирать слова. Так легче объяснить, почему одно слово может встречаться в нескольких вариантах.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формы слова в разных частях речи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разные части речи изменяются по своим грамматическим правилам, но сохраняют основное значение слова.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формы слова обычно меняется окончание, а лексическое значение остаётся тем же. У каждой части речи свои грамматические формы.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 в слове
</a:t>
            </a:r>
            <a:endParaRPr lang="en-US" sz="2924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 в слове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хранит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содержит его главное лексическое значение. Именно поэтому слова с одной основой легко узнаются и объединяются в одну смысловую группу.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форму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определить число, падеж, род или время. Оно не создаёт новое слово, а только указывает, в какой грамматической форме оно стоит.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домом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дом, дома, дому общая основа дом- остаётся неизменной. Меняются только окончания, и по ним можно понять различие между формами одного слова.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выделять основу и окончание, проще отличать форму слова от однокоренного слова. Это помогает при разборе слова и при правильном написании окончаний.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форма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начальной формы переходят к новой грамматической форме.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Существительные: число и падеж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числам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обозначать один предмет или несколько предметов: стол — столы, книга — книги. Число помогает точно передать количество и согласовать слово с другими членами предложения.
</a:t>
            </a:r>
            <a:endParaRPr lang="en-US" sz="1019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шесть падежей: именительный, родительный, дательный, винительный, творительный и предложный. Каждый из них имеет свои вопросы и свои окончания.
</a:t>
            </a:r>
            <a:endParaRPr lang="en-US" sz="1019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3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показывает, кем или чем является существительное в предложении. Благодаря этому можно понять, кто действует, на что направлено действие и о чём говорится.
</a:t>
            </a:r>
            <a:endParaRPr lang="en-US" sz="1032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падежей
</a:t>
            </a:r>
            <a:pPr algn="l" indent="0" marL="0">
              <a:lnSpc>
                <a:spcPct val="90000"/>
              </a:lnSpc>
              <a:buNone/>
            </a:pPr>
            <a:r>
              <a:rPr lang="en-US" sz="38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 помогают распознавать форму слова: кто? чего? кому? что? кем? о чём? По вопросам легче определить, почему окончание изменилось именно так.
</a:t>
            </a:r>
            <a:endParaRPr lang="en-US" sz="1058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определять число и падеж помогает правильно писать окончания, строить предложения и избегать ошибок в согласовании слов. Это основа грамотной речи.
</a:t>
            </a:r>
            <a:endParaRPr lang="en-US" sz="10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помогает распознать слово, а окончание и предлог уточняют его падежную форму.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слова связана с определённым вопросом и ролью в предложении. Изменение формы не меняет сам предмет, но делает высказывание точнее.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существительного в предложении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учебные примеры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Прилагательные: род, число, падеж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обычно стоит в той же форме, что и существительное. Поэтому говорим: интересная книга, интересные книги, интересному уроку — окончания меняются вместе со словом, которое они определяют.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родам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прилагательное показывает род предмета: высокий дом, высокая башня, высокое дерево. При этом значение признака остаётся тем же, меняется только форма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числам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род не различается, зато прилагательное принимает форму множественного числа: высокие здания. Это помогает точно согласовать признаки с предметами, о которых говорится.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могут иметь краткую форму: книга интересна, день ясен. Она часто используется в сообщении о признаке предмета, особенно в описаниях и выводах.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прилагательного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прилагательное изменяется вместе с существительным по роду и числу.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зависит от существительного. Признак остаётся одним и тем же, а окончания изменяются так, чтобы слова в предложении согласовывались.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согласования в русском языке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Глаголы: время, лицо, число
</a:t>
            </a:r>
            <a:endParaRPr lang="en-US" sz="2874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время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 показывает, когда оно происходит: сейчас, раньше или позже. Поэтому формы читаю, читал и буду читать описывают одно действие, но в разное время.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в настоящем и будущем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и будущем времени глагол изменяется по лицам и числам. Формы я пишу, ты пишешь, они пишут помогают понять, кто именно выполняет действие.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важны род и число: писал, писала, писали. По окончанию можно определить, кто действовал, если речь идёт об одном человеке или нескольких.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окончания, у всех форм сохраняется общий смысл действия. Именно поэтому мы узнаём один и тот же глагол даже в разных временных и личных формах.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формы одного глагола различаются окончанием и временем, а основа слова остаётся узнаваемой.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показывает: глагол сохраняет действие, но меняет грамматические признаки в зависимости от времени и лица.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глагол читать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форма глагола «читать»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звучание — разные смыслы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«лук» может назвать и овощ, и оружие для стрельбы. Снаружи это одна форма, но смысл зависит от контекста. Поэтому одинаковое написание не всегда помогает сразу понять значение.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вводит в заблуждение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«ключ» тоже бывает разным: это может быть родник, инструмент или форма слова в тексте. Только по соседним словам видно, о каком предмете идёт речь, и поэтому важно читать предложение целиком.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Омонимия форм и разные значения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 словаре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быстро отыскать слово в словаре. Именно в ней слово обычно приводят для объяснения значения и грамматических признаков.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часть речи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начальной форме удобно понять, к какой части речи относится слово. Для существительного, глагола и прилагательного правила выбора формы различаются.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формы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изменяется, начальная форма показывает, что все варианты относятся к одной единице языка. Это облегчает сопоставление форм и окончаний.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разбор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не перепутать форму слова с другим словом. Сначала определяют исходный вид, а затем проверяют грамматические признаки.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форму слова от однокоренного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алгоритм: сначала проверяем значение и грамматические признаки, затем смотрим на корень и возможное изменение смысла.
</a:t>
            </a:r>
            <a:endParaRPr lang="en-US" sz="24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и однокоренные слова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форма слова меняет грамматический признак, а однокоренные слова дают новое значение или новую часть речи.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только окончание, это форма слова. Если появляется новое значение, перед нами однокоренное слово.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морфемики и морфологии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работают вместе: одни помогают узнать значение, другие — образовать новое слово или изменить его форму.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основное значение, а окончание отвечает за грамматику. Это помогает отличать смысл слова от его формы.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 их роль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морфемики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формы слова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формы слова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форму и новое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считают, что любые похожие слова — это формы одного слова. Но вода и водитель не связаны как формы: у них разное значение и разный корень.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окончание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выделить окончание, трудно понять, что именно изменилось в слове. Тогда кажется, будто появилось новое слово, хотя изменилась только грамматическая форма.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однокоренные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общим корнем могут быть разными по значению и части речи. Поэтому лес, лесной и лесок не следует относить к одной форме слова.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начальную форму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избежать ошибки — найти начальную форму. Она показывает, какие слова являются вариантами одной единицы, а какие лишь похожи по звучанию.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тексте: зачем нужны разные формы
</a:t>
            </a:r>
            <a:endParaRPr lang="en-US" sz="2900" dirty="0"/>
          </a:p>
        </p:txBody>
      </p:sp>
      <p:sp>
        <p:nvSpPr>
          <p:cNvPr id="8" name="Text 2"/>
          <p:cNvSpPr txBox="1"/>
          <p:nvPr/>
        </p:nvSpPr>
        <p:spPr>
          <a:xfrm>
            <a:off x="421774" y="1664677"/>
            <a:ext cx="54865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помогают предложениям «собираться» в связный текст. В сочетании мальчик читает книгу сразу видно, кто действует и что именно он читает.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смысл меняется: мальчики читают книги. Теперь речь идёт уже о нескольких учениках и нескольких книгах, а не об одном человеке и одном предмете.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слове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хранит своё значение, но меняет форму по грамматическим правилам. Умение различать форму слова и однокоренное слово помогает грамотно писать, точно читать и уверенно разбирать текст.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2026-05-28T05:22:57Z</dcterms:created>
  <dcterms:modified xsi:type="dcterms:W3CDTF">2026-05-28T05:22:57Z</dcterms:modified>
</cp:coreProperties>
</file>