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macht mir Spaß! — что приносит радость на уроке немецкого языка
</a:t>
            </a:r>
            <a:endParaRPr lang="en-US" sz="328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движение, рисунки и песни: учимся говорить о любимом по-немецки.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 2 классе: первые слова о любимых занятиях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немецкий язык помогает говорить о знакомых вещах: школе, играх, семье и хобби. На этом уроке дети учатся коротко рассказывать о себе: Ich spiele, Ich male, Ich singe.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spiele gern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кубики и друзья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ребёнка в руках мяч, сразу понятно, что речь о действии. К игре подходят и кубики, и настольная игра, и весёлый двор. По-немецки это просто: Ich spiele gern. Рядом легко показать слова der Ball, das Spiel, die Freunde.
</a:t>
            </a:r>
            <a:endParaRPr lang="en-US" sz="113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перемене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быстро понимают слово spielen, потому что игра видна сразу. Кто-то бросает мяч, кто-то строит башню, кто-то играет с друзьями. После такого примера фраза Ich spiele gern запоминается без усилий и звучит очень естественно.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начинается с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учитель показывает картинку, и класс сразу угадывает действие. Если на ней мяч, игрушки или дети во дворе, можно сказать: Ich spiele gern. Такой короткий ответ помогает каждому ученику говорить о себе уверенно и без длинных объяснений.
</a:t>
            </a:r>
            <a:endParaRPr lang="en-US" sz="104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spiele gern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male gern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rot, blau, gelb и grün легко соединяются с рисунком. Когда ребёнок видит краски, он быстрее вспоминает: Ich male gern.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рисуют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фломастеры помогают сразу понять тему. Они подсказывают действие и делают фразу Ich male gern простой и понятной.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для рисунка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или лист бумаги показывает, что рисунок уже начинается. Дети легко представляют, как рисуют солнце, домик или кота.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радует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рисунок дарит успех и хорошее настроение. Поэтому фраза Ich male gern звучит для детей дружелюбно и очень уверенно.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singen помогает говорить о песнях и музыке очень просто. Если ребёнок поёт, хлопает в ладоши или смотрит на ноты, фраза Ich singe gern запоминается почти сразу.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спеть короткий припев и повторить его хором. Так немецкое слово звучит весело, а дети учатся произносить его смело и без страха.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singe gern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слово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tanzen и springen, а дети слушают и повторяют. Звучание слова уже подсказывает, что сейчас будет движение.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Показываем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танцует или прыгает вместе с учителем. Движение помогает запомнить слово быстрее, чем длинное объяснение.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Говорим о себе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дети произносят короткую фразу: Ich tanze gern. или Ich springe gern. Так слово сразу связывается с собственным опытом.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tanze gern und ich springe gern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фраза о любимом деле
</a:t>
            </a:r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и то же начало фразы соединяется с разными действиями и словом gern.
</a:t>
            </a:r>
            <a:endParaRPr lang="en-US" sz="252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809" y="1505257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474" y="1505257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Freunde und die Schule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mein Freund помогает сказать, с кем ребёнок играет и учится. В классе это особенно понятно, потому что рядом всегда есть товарищи.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der Schule показывает, где происходит действие. Она часто встречается в детских темах и легко связывается с уроком, переменой и совместной работой.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веселее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хорошо сочетается с играми в паре и общими заданиями. Когда дети делают что-то вместе, новые слова запоминаются быстрее и звучат живее.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 картинками
</a:t>
            </a:r>
            <a:pPr algn="l" indent="0" marL="0">
              <a:lnSpc>
                <a:spcPct val="90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понять текст даже самым маленьким читателям. Открыл книгу, увидел героя, и читать уже не так страшно. Фраза Ich lese gern подходит для такого момента очень точно. Она звучит спокойно, ясно и по-детски уверенно.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уголок для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книгой, закладкой и мягким светом сразу вызывает желание читать. В таком уголке легко представить короткую сказку или задание по чтению. Поэтому слово lesen запоминается вместе с приятной картинкой и добрым настроением.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чтение получается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удачной страницы, чтобы появилось желание читать ещё. Тогда ученик с удовольствием говорит: Ich lese gern. Эта фраза короткая, но очень важная: она помогает рассказать о себе и любимом занятии.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lese gern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слова помогают назвать материалы для поделок: Papier, Schere, Kleber и Farbe.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«Das macht mir Spaß!»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слова чаще всего встречаются в творческих заданиях, поэтому их легко использовать на уроке.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 2 классе дети учатся говорить о себе очень коротко: Ich spiele gern, Ich male gern, Ich singe gern, Ich lese gern.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gern показывает, что действие нравится, поэтому фраза звучит дружелюбно и понятно. Ребёнку не нужно строить длинное предложение или запоминать сложную грамматику.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Ich остаётся одинаковым, а меняется только глагол: spielen, malen, singen, lesen. Так легче заметить общий образец и быстро подставить нужное слово.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помогают уверенно отвечать на простой вопрос о себе. Ученику достаточно выбрать любимое занятие и сказать о нём по-немецки без лишних слов.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себе по-немецки
</a:t>
            </a:r>
            <a:endParaRPr lang="en-US" sz="277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Meine Lieblingsbeschäftigungen переводится как «мои любимые занятия». Оно удобно для перечисления того, что ребёнок любит делать: играть, рисовать, петь, читать и танцевать.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эта тема особенно наглядная. Коллаж с мячом, карандашами, книгой, нотами и игрушками помогает сразу узнать каждое занятие и легко назвать его по-немецки.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Lieblingsbeschäftigungen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картинки к немецкой фразе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переходит от изображения действия к короткому ответу о себе.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3234" y="1160879"/>
            <a:ext cx="286072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слова на уроке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Gern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маленькое слово показывает, что действие нравится. Его удобно повторять хором, а потом использовать в любой короткой фразе про любимое занятие.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Ich помогает ребёнку говорить о себе. Оно часто стоит в начале ответа и делает фразу понятной даже для самых начинающих учеников.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Spiele, male, lese, singe, tanze и springe легко связываются с картинкой или движением. Так слово быстрее запоминается и сразу становится живым.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особенно важна видимая подсказка. Если слово связано с изображением и движением, ребёнок быстрее понимает его смысл и увереннее повторяет.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движением и радостью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Прыгни, если слышишь springen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слово springen, а дети сразу подпрыгивают. Потом они улыбаются и повторяют фразу вместе. Слово запоминается не только ушами, но и всем телом, поэтому урок становится очень живым.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для песни
</a:t>
            </a:r>
            <a:pPr algn="l" indent="0" marL="0">
              <a:lnSpc>
                <a:spcPct val="90000"/>
              </a:lnSpc>
              <a:buNone/>
            </a:pPr>
            <a:r>
              <a:rPr lang="en-US" sz="3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singen, класс дружно хлопает в ладоши и поёт короткий припев. Движение помогает не отвлекаться, а ритм делает слово лёгким для запоминания. Такой момент всегда оживляет даже тихих учеников.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Кисточка, карандаш и смех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слове malen дети показывают, как двигается кисточка или карандаш по бумаге. Затем они называют предметы для рисования и коротко говорят: Ich male gern. Получается весёлое упражнение, похожее на маленькую игру.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движением и радостью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диалог о любимом деле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 Was machst du gern? открывает разговор. Ребёнок отвечает коротко: Ich spiele gern, и сразу становится понятно, чем он любит заниматься после уроков.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шаге можно подставить другой глагол: Ich male gern или Ich lese gern. Одинаковая модель помогает не путаться и быстро говорить по-немецки.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удобно разыгрывать в парах. Один ученик спрашивает, другой отвечает, а потом они меняются ролями, чтобы каждый успел и спросить, и сказать о себе.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учит слушать одноклассника и отвечать спокойно, без спешки. Даже если фраза очень короткая, она уже выглядит как настоящий разговор.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слова темы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соединить картинку, слух, движение и короткую фразу в одну понятную цепочку.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любимые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любят одни и те же занятия: рисовать, петь, играть и читать. Такие темы легко обсуждать на уроке, потому что они знакомы каждому ребёнку.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ответ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ответ на вопрос Was machst du gern? у каждого свой. Один ученик выбирает игру, другой — книгу, третий — музыку, и это делает разговор живым и интересным.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детям в классе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Warum macht das Spaß?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говорить о том, что у них хорошо получается и вызывает улыбку. Поэтому слова темы быстро становятся понятными и приятными для повторения.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немецкие фразы не пугают: их легко услышать, повторить и запомнить. Во 2 классе это особенно важно, потому что уверенность приходит маленькими шагами.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Ich spiele gern или Ich male gern, он сообщает не только о действии, но и о себе. Это помогает говорить просто, ясно и с радостью.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macht mir Spaß! — мои любимые занятия на немецком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детям назвать любимое дело по-немецки и почувствовать успех уже на первом шаге. Ich ... gern — простая модель, которая соединяет язык, игру, движение и хорошее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2026-05-24T23:55:24Z</dcterms:created>
  <dcterms:modified xsi:type="dcterms:W3CDTF">2026-05-24T23:55:24Z</dcterms:modified>
</cp:coreProperties>
</file>