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 обособления определений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выделяется запятыми: разбираем понятные правила и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называет признак предмета и отвечает на вопросы какой? чей? который? В предложении оно обычно стоит рядом с существительным и помогает точнее представить цвет, размер, качество, принадлежность или состояние.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как узнать и где найти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обособления определения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часто выделяется запятыми, если стоит после определяемого слова и добавляет к нему поясняющий, более свободный по смыслу признак, а не просто называет качество предмета.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особенно заметно, когда определение относится к личному местоимению: он, она, они. В таких случаях признак звучит отдельно и сильнее выделяется на письме.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ставятся и тогда, когда определение уточняет или поясняет другое слово. Оно сообщает дополнительную, не главную информацию, без которой общее значение предложения остаётся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тесно связано с существительным и образует с ним одно целое, запятая не нужна. Здесь важно не только значение, но и место определения в предложении.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 и когда не нужна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условия, примеры и пунктуацию в типичных школьных случаях.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 и при пояснении запятая чаще нужна; в тесных сочетаниях и перед существительным — обычно нет.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«Обособление определений»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существительного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частый случай обособления: причастный оборот стоит после существительного и добавляет к нему признак, как в примерах «книга, прочитанная за вечер» и «дорога, освещённая фонарями».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оборот обычно выделяется запятыми с двух сторон, потому что он не просто называет качество, а разворачивает дополнительную информацию о предмете и делает предложение более выразительным.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перед существительным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стоит перед существительным, оно чаще всего не обособляется: в сочетаниях «зелёный лист» или «интересная книга» запятая не нужна, потому что признак входит в одно целое со словом.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обычно обозначает обычный, постоянный или ожидаемый признак предмета, а не отдельное сообщение. Поэтому оно читается как часть имени предмета, а не как добавка к нему.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возможна только тогда, когда перед существительным появляется особый оттенок уточнения, пояснения или противопоставления. Без такого смысла определение остаётся неразделимым с существительным.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обособления встречаются чаще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примеров по теме «Обособление определений»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примеры из упражнений по пунктуации и показывает, какие случаи школьники встречают чаще всего.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причастные обороты; остальные случаи встречаются реже, но требуют внимательной проверки смысла и места определения.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Проверяем: нужна ли запятая?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смыслу и месту определения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при личных местоимениях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относится к личному местоимению, оно чаще всего обособляется: местоимение само не называет предмет, поэтому признак воспринимается как отдельная добавка к высказыванию.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«Он, удивлённый, замолчал» и «Она, весёлая, побежала во двор» запятые помогают отделить основной факт от дополнительной характеристики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проверки это удобный случай: если определение относится к он, она, они и звучит как добавочный признак, его обычно нужно выделить запятыми.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Уточняющее и поясняющее значение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не заменяет главное слово, а сообщает о нём дополнительную информацию. Без неё предложение остаётся понятным, но менее точным.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смысла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вроде «мой сосед, пожилой человек» или «задача, очень трудная» определение как будто отвечает на вопрос: какой именно это предмет?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в скобках смысла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можно убрать без потери основного смысла, оно обычно выделяется запятыми. Это помогает отделить главное сообщение от пояснения.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 смыслу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5328" y="1340425"/>
            <a:ext cx="3253343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определений и знаки препинания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обособлении определений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самые частые случаи обособления и видим, что пунктуация зависит от места определения, его значения и связи с существительным.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появляется не у любой «длинной» части, а только тогда, когда определение добавляет сообщение, перечисляет признаки или поясняет слово.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разные признаки одного предмета и звучат как перечисление. Между ними ставится запятая: тихий, тёплый вечер, белый, пушистый снег.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образуют одно цельное описание предмета. В сочетании старый каменный дом признаки не перечисляются, поэтому запятая между ними не нужна.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оттенка чаще всего помогают заметить обособление: время, причина и 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правило о смысловом обособлении определений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сближается с обстоятельством, оно сообщает не только признак, но и дополнительный смысл действия. Такой случай почти всегда требует запятой.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запятая встречается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случаев в школьных заданиях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реальные статистические данные, а сравнительную частоту типичных упражнений на уроках русского языка.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проверяют причастные обороты и поясняющие случаи; тесные сочетания встречаются, но обычно не требуют запятой.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в причастном обороте после существительного и читают предложение как обычное словосочетание. Из-за этого смысловая добавка остаётся незамеченной.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лишняя запятая в тесном сочетании, где признак входит в состав общего названия предмета, например в выражении высокий 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однородные и неоднородные определения: если признаки перечисляются, запятая нужна, а если один признак уточняет другой, знак не ставится.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 помогает избежать ошибок: важно понять, добавляет ли определение новую информацию или только называет обычный признак предмета.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определение шаг за 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когда при определении нужны запятые, а когда оно входит в тесное сочетание с главным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5819" y="3292425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в разборе предложения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слово, которое уточняется или описывается. Это помогает понять, к чему относится определение и какую роль оно играет в предложении.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главное слово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увидеть, чем выражено определение: прилагательным, причастием или другим словом. От этого зависит, будет ли оно тесно связано с существительным или выделится запятыми.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способ выражения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нужно заметить, есть ли добавочное пояснение, уточнение или перечисление признаков. Именно смысл подсказывает, нужна ли запятая.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смысл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определяем тип конструкции и ставим знаки препинания. Такой способ помогает одновременно грамотно писать и правильно разбирать предложение по членам.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по смыслу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правило проще всего так: если определение только называет обычный признак предмета, запятая обычно не нужна. Если оно добавляет новую мысль, знак препинания появляется.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подсказка: главное слово несёт основной смысл, а обособленное определение работает как дополнительное сообщение. Чем сильнее оно отделено по смыслу, тем заметнее запятая.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828" y="1576525"/>
            <a:ext cx="325334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обособлению определений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сопоставить условие, пример и итоговое правило перед выполнением упражнения или проверкой диктанта.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отделено по смыслу или перечисляет признаки, запятая нужна; если оно образует единое сочетание с существительным, знаки не ставятся.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 обособлению определений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определений зависит от места в предложении, смысла и связи с главным словом. Помогает простой вопрос: это обычный признак или дополнительное сообщение?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когда определение обособляется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2026-05-22T18:51:29Z</dcterms:created>
  <dcterms:modified xsi:type="dcterms:W3CDTF">2026-05-22T18:51:29Z</dcterms:modified>
</cp:coreProperties>
</file>