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разных сил для борьбы с фашизмом и защиты демократии в 1930-х.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против фашизма: основные идеи и темы
</a:t>
            </a:r>
            <a:endParaRPr lang="en-US" sz="262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фашизма и ответ общества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1920–1930-х годов укрепляются фашистские режимы в Италии и Германии. Народные фронты создаются для защиты свободы и противодействия насилию, объединяя политические и социальные силы против фашистской угрозы.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народный фронт и его принципы
</a:t>
            </a:r>
            <a:endParaRPr lang="en-US" sz="30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против фашизма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— союз партий и организаций, несмотря на различия во взглядах. Главное — объединение ради борьбы с фашизмом и защиты демократических принципов.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равенства и 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слои общества имеют право голоса и участие в решениях. Равноправие и уважение свободы считаются основой такой коалиции.
</a:t>
            </a:r>
            <a:endParaRPr lang="en-US" sz="179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участников были социалисты, коммунисты, либералы и даже религиозные группы, что показывало широту и многогранность фронта.
</a:t>
            </a:r>
            <a:endParaRPr lang="en-US" sz="17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причины создания народных фронтов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подъём фашизма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власти в Италии и Германии вызвал опасения за свободу и демократию в Европе.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1929–1933: Великая депрессия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усугубил безработицу и нищету, усиливая политическую нестабильность.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поддержки крайних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недовольство привело к росту влияния ультраправых и антидемократических сил.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режимы применяли насилие против оппонентов, что вызвало необходимость объединения.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народных фронтов в Европе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— первый массовый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во Франции сформировался народный фронт, объединивший левые партии для совместной борьбы на выборах и в обществе.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— защита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фронта в Испании в 1936 году стало ответом на угрозу военного переворота и начало борьбы за сохранение республики.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Восточноевропейский рост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фронты появились в Чехословакии и Польше, расширяя антифашистское движение на восток континента.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участников народных фронтов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представителей рабочего класса и сельского населения обеспечивало массовую поддержку движения.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 студенты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слои общества способствовали развитию идей и культурной пропаганде фронтов.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Меншинства и женщины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 и женские организации играли значительную роль в единстве и активности фронтов.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принципы объединяли широкие слои независимо от социального и возрастного различия.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народных фронтов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и лидеры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фронты стали ключевым звеном сопротивления фашистской угрозе в Европе к концу 1930-х годов.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они сформировали правительство, которое проводило реформы и защищало демократию.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фронт пытался остановить военный переворот, что повлияло на ход гражданской войны.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народных фронтов в борьбе с фашизмом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победа народного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французский народный фронт одержал победу на выборах. Леон Блюм стал премьер-министром и предложил социально ориентированные реформы.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события: Франция и Испания (1936 год)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борьба за республику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Народный фронт сформировал правительство, столкнулся с мятежом военных, что привело к кровавой и долгой гражданской войне.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44629"/>
            <a:ext cx="3709500" cy="13692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народных фронтов во Франции и Испании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и сходства в причинах, ключевых событиях и итогах действия народных фронтов в двух странах.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цели совпадали, Франция избрала реформы, а Испания столкнулась с войной, что подчёркивает разные пути сопротивления фашизму.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учебник, с.183–185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народных фронтах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Марии Леон в борьбе в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Леон — выдающаяся активистка Народного фронта в Испании. Она организовывала митинги и распространяла антифашистские листовки, а также координировала помощь раненым во время гражданской войны.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комиссии во Франции: поддержка и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женские комиссии занимались эвакуацией детей и поддержкой семей. Они боролись за равноправие внутри движения, соединяя рабочие и интеллектуальные круги для общих целей.
</a:t>
            </a:r>
            <a:endParaRPr lang="en-US" sz="15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молодёжи в борьбе с фашизмом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французской коммунистической молодёжи: активизм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объединил молодых людей, участвовавших в демонстрациях и распространении антифашистской литературы. Молодёжь также использовала музыку и театр для привлечения внимания к проблемам угрозы фашизма.
</a:t>
            </a:r>
            <a:endParaRPr lang="en-US" sz="115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патриотические кружки в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студенты создавали кружки, где обсуждали демократические идеи и организовывали митинги. Они становились мостом между поколениями и распространяли ценности народного фронта в учебных заведениях.
</a:t>
            </a:r>
            <a:endParaRPr lang="en-US" sz="12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Лозунги, символы и пропаганда народных фронтов
</a:t>
            </a:r>
            <a:endParaRPr lang="en-US" sz="1955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народных фронтов, такие как «Единство — наша сила» и «Фашизм не пройдёт!», помогали мобилизовать население и выражали общие цели движения.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включала красные флаги и поднятый кулак, а яркие плакаты и листовки распространялись повсеместно, делая идеи народного фронта узнаваемыми и доступными.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антифашистских газет и журналов стало важным каналом распространения правды и противодействия искажённой информации.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Радиопередачи и публичные лекции информировали население о реальной угрозе фашизма и способах защиты демократических ценностей.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рабочими и создание дискуссионных кружков помогали критически осмысливать новости и бороться с пропагандистскими мифами.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распознанию фальшивых новостей способствовало укреплению гражданской сознательности и сопротивлению манипуляциям.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по борьбе с фашистской пропагандой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народных фронтов
</a:t>
            </a:r>
            <a:endParaRPr lang="en-US" sz="232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фронты сталкивались с идеологическими разногласиями между социалистами, коммунистами и либералами, что затрудняло объединение усилий.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1930-х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 стороны фашистских властей и экономические трудности ограничивали ресурсы фронтов и сказывались на их активности.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вспыхнула гражданская война, расколов союзников и угрожая существованию народного фронта как единой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введены реформы, такие как 40-часовая рабочая неделя и оплачиваемые отпуска, улучшившие условия труда миллионов граждан.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Народный фронт сохранил демократические институты и противостоял военным путчам вплоть до 1939 года, вдохновляя борьбу за свободу.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народных фронтов стал примером коллективного сопротивления диктатуре и заложил основы для будущих демократических движений.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успехи и результаты народных фронтов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национальных меньшинств в народных фронтах
</a:t>
            </a:r>
            <a:endParaRPr lang="en-US" sz="2591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 играли значимую роль в сопротивлении фашизму. Баски в Испании активно защищали свои территории и культурные права в составе народного фронта.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Еврейские общины во Франции и польские группы в Восточной Европе вносили вклад в организацию протестов и распространение антифашистских идей, укрепляя единство движения.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культурное наследие народных фронтов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 как напоминание о борьбе
</a:t>
            </a:r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установлена мемориальная доска в честь героев народного фронта, а в Испании уроки памяти включены в школьную программу, способствуя сохранению исторической памяти.
</a:t>
            </a:r>
            <a:endParaRPr lang="en-US" sz="1489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фильмы, вдохновлённые народными фронтами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борьбе антифашистов отражены в произведениях искусства и кинематографе, которые продолжают влиять на современные движения за права человека и социальную справедливость.
</a:t>
            </a:r>
            <a:endParaRPr lang="en-US" sz="15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политических и социальных групп остаётся ключевым фактором в противодействии угрозам тоталитаризма, что доказывает значимость опыта народных фронтов.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процент гражданских объединений сегодня подчёркивают важность единства для защиты демократических свобод.
</a:t>
            </a:r>
            <a:endParaRPr lang="en-US" sz="192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демократии,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значение и уроки народных фронтов сегодня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фронты продемонстрировали силу сплочённости и поддержку свободы. Их пример вдохновляет современные инициативы и подчеркивает важность коллективной ответственности в борьбе за права и мир.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2026-05-11T04:14:34Z</dcterms:created>
  <dcterms:modified xsi:type="dcterms:W3CDTF">2026-05-11T04:14:34Z</dcterms:modified>
</cp:coreProperties>
</file>