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Америка: два материка, единое природное и историко-культурное пространство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Арктики до Огненной Земли: природа, история и культуры двух материков связаны в единый регион.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современный облик Америки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Америку веками создавали не только география и ресурсы, но и встречи цивилизаций, колонизация, борьба за независимость и длительное наследие империй, которое до сих пор заметно в языках, границах и хозяйстве региона.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границы Америки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тянется почти на 14 000 километров с севера на юг, поэтому в её пределах соседствуют арктические, умеренные и экваториальные природные условия, резко отличающиеся по температуре и увлажнению.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омываются Атлантическим, Тихим и Северным Ледовитым океанами, а также связаны с Карибским бассейном, что усиливает транспортную, торговую и климатическую взаимосвязь разных частей региона.
</a:t>
            </a:r>
            <a:endParaRPr lang="en-US" sz="878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положение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перешеек объединяет Северную и Южную Америку, а Берингов пролив отделяет Америку от Азии, делая регион важным пространством между двумя полушариями и несколькими океаническими бассейнами.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рубежи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превращает Америку в крупный мост между севером и югом, востоком и западом, где пересекаются миграционные потоки, маршруты торговли и ключевые природные зоны планеты.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Геостратегическое значение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Америки по площади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государства сосредоточены главным образом в северной и центральной частях материков, где расположены обширные малозаселённые территории и труднодоступные природные районы.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 определяет автоматически густоту населения: крупные страны могут иметь как высокоосвоенные, так и слабо освоенные пространства.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справочные данные о площади государств (наиболее распространённые современные оценки)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зоны: от арктических пустынь до влажных экваториальных лесов
</a:t>
            </a:r>
            <a:endParaRPr lang="en-US" sz="1767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Северной Америки господствуют арктические пустыни и тундра, где короткое лето, вечная мерзлота и бедная растительность резко ограничивают хозяйственное освоение и плотность населения.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пояс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Северной Америки и пампа Южной Америки известны плодородными почвами и широкими равнинами, поэтому здесь особенно развиты зерновое хозяйство, животноводство и транспортные коммуникации.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пространства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тянутся тайга, смешанные и широколиственные леса, формируя важнейшую природную зону умеренного пояса, богатую древесиной, пресной водой и более благоприятными условиями для расселения.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полоса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и Кордильеры создают высотную поясность: с подъёмом вверх меняются температура, влажность, почвы и виды деятельности людей, от земледелия в долинах до горного туризма и добычи ресурсов.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пояса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сельва, саванны и влажные тропики Южной Америки отличаются высокой биологической продуктивностью, но одновременно требуют осторожного природопользования из-за хрупкости экосистем.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 саванны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и их столицы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крупнейшие страны региона, их столицы, размеры и языковую основу, а также помогает увидеть различие между Северной Америкой и Латинской Америкой.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Английский, испанский, португальский и французский формируют языковой каркас региона, а крупные государства сосредоточены в разных историко-культурных зонах.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справочные данные по государствам Америки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27418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227418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085978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085978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языковое разнообразие Америки
</a:t>
            </a:r>
            <a:endParaRPr lang="en-US" sz="2856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Америки сформировалось в результате длительного смешения коренных народов, европейцев, африканцев и переселенцев из Азии, поэтому регион отличается особенно сложной этнической структурой.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происхождение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 Канаде широко распространён английский, в большинстве стран Латинской Америки — испанский, в Бразилии — португальский, а в Канаде официально используются два языка.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чётко отражает историческое наследие колонизации: англоязычная Северная Америка заметно отличается от преимущественно испаноязычной Латинской Америки.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сохраняются сотни местных языков и диалектов, особенно там, где компактно живут индейские и метисные общины, поддерживающие культурную преемственность.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языки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исторического развития Америки
</a:t>
            </a:r>
            <a:endParaRPr lang="en-US" sz="259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смена исторических эпох изменила границы, население и хозяйство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центры Америки и их специализация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отражает не размер страны, а её роль в региональной экономике: от финансов и технологий до сырья, сельского хозяйства и экспорта готовой продукции.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Америки не единообразна: развитые сервисные модели соседствуют с сырьевыми и промышленными специализациями.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экспертная оценка отраслевой роли стран региона на основе общедоступных экономических обзоров
</a:t>
            </a:r>
            <a:endParaRPr lang="en-US" sz="13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хозяйственная специализация стран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особенно важны для Канады и Венесуэлы, а их наличие влияет на экспорт, структуру промышленности и размещение транспортной инфраструктуры.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и благоприятный климат поддерживают сельское хозяйство Бразилии, США, Аргентины и других стран, где развиты зерновое производство, животноводство и экспорт продовольствия.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потенциал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выделяется медью и литием, Бразилия — железной рудой, поэтому в этих странах сильны добывающие отрасли и связанные с ними перерабатывающие производства.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Рудное сырьё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сочетают мощную промышленность, высокотехнологичный сектор и сферу услуг, а распределение ресурсов по региону во многом определяет специализацию городов и транспортных узлов.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Индустриально-сервисная модель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Амазонии: лес, вода и жизнь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сельва выглядит как бесконечный зелёный покров, где кроны деревьев почти смыкаются над землёй. Под ним скрыты тысячи видов растений и животных, многие из которых встречаются только здесь. Для человека это пространство остаётся труднодоступным и хрупким одновременно.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океан без горизонта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создающая регион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её притоки образуют гигантскую водную сеть, по которой перемещаются люди, грузы и знания о природе. Реки соединяют удалённые поселения и поддерживают хозяйственную жизнь, но одновременно делают экосистему особенно чувствительной к вырубке лесов и изменению режима осадков.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Амазонки живут коренные народы, для которых лес — не только среда обитания, но и основа культуры, питания и традиционного уклада. Сохранение территории важно не только для биоразнообразия, но и для защиты уникального исторического опыта этих обществ.
</a:t>
            </a:r>
            <a:endParaRPr lang="en-US" sz="1099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коренных народов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Америки и их функции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крупнейших городов показывает, что мегаполисы Америки выполняют разные, но взаимодополняющие функции: финансовые, административные, промышленные и культурные.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городских агломераций и функциям крупнейших центров Америки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концентрируют управление, капитал и культурное влияние; их специализация отражает не только размер, но и место страны в мировой экономике.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ключей к культурной карте Америки
</a:t>
            </a:r>
            <a:endParaRPr lang="en-US" sz="3116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Америки выросла из взаимодействия коренных народов, европейских переселенцев и африканского населения. Именно это смешение сформировало многообразие языков, обычаев и повседневных практик в разных частях континента.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праздники часто соединяют христианские обряды, местные ритуалы и городскую массовую культуру. Благодаря этому культурная карта Америки выглядит не как набор изолированных традиций, а как живая система взаимных влияний.
</a:t>
            </a:r>
            <a:endParaRPr lang="en-US" sz="875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 синтез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опираются на кукурузу, фасоль, мясо, какао, картофель и тропические фрукты. Рацион во многих странах отражает природные условия, наследие коренных цивилизаций и позднейшие культурные влияния Европы и Африки.
</a:t>
            </a:r>
            <a:endParaRPr lang="en-US" sz="862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местные продукты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музыкальной культуре региона рядом существуют джаз, самба, танго, салса, калипсо и хип-хоп. Каждый жанр связан с определённой историей миграций и городского развития, но все они стали международно узнаваемыми символами Америки.
</a:t>
            </a:r>
            <a:endParaRPr lang="en-US" sz="874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общий язык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национальных рынков к региональной интеграции
</a:t>
            </a:r>
            <a:endParaRPr lang="en-US" sz="244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экономического сближения стран Америки и примеры основных региональных объединений.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от севера к экватору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численные измерения, а последовательность климатических условий по широте. На континенте резко меняются температура, увлажнение и сезонность.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экватору, тем выше тепло и влажность; рельеф и океанические течения усиливают различия между западом, востоком и внутренними районами.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широтной зональности климата Америки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96905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150" y="326090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60905"/>
            <a:ext cx="36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53519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535195"/>
            <a:ext cx="360000" cy="28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для стран Америки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связаны с разницей в уровне жизни, занятости и безопасности. Они меняют рынок труда, структуру городов и требуют более гибкой социальной политики.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особенно опасна в тропических районах, где природные системы восстанавливаются медленно. Потеря лесного покрова влияет на климат, почвы и биоразнообразие.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засухи, наводнения и экстремальные погодные явления. Для прибрежных и засушливых районов это становится прямым вызовом для экономики и населения.
</a:t>
            </a:r>
            <a:endParaRPr lang="en-US" sz="1141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Латинской Америки сохраняется резкий разрыв между доходами групп населения. Это ограничивает доступ к образованию, медицине и устойчивому росту.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сталкиваются с транспортной нагрузкой, пробками и загрязнением воздуха. Без модернизации транспорта и энергетики качество жизни в городах снижается.
</a:t>
            </a:r>
            <a:endParaRPr lang="en-US" sz="1171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воздух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по которым узнают Америку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свободы и большого города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и Нью-Йорк стали почти неразделимыми в мировом воображении. Этот образ ассоциируется с политической историей, миграцией и силой современного мегаполиса, который соединяет финансовую мощь, культуру и высокую плотность городской жизни.
</a:t>
            </a:r>
            <a:endParaRPr lang="en-US" sz="1089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и экранная Америка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символизирует не только киноиндустрию, но и влияние американской массовой культуры на весь мир. Через фильмы, музыку и визуальные образы он формирует представление о динамичном, технологичном и медийно насыщенном обществе.
</a:t>
            </a:r>
            <a:endParaRPr lang="en-US" sz="1079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Анд до Рио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Мачу-Пикчу, Анды и карнавал в Рио-де-Жанейро показывают другую Америку — древнюю, природную и праздничную. Эти символы напоминают, что континент воспринимается не только как пространство городов, но и как территория выдающегося культурного и ландшафтного наследия.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водные системы Америки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системы континента важны не только по размерам, но и по роли в транспорте, снабжении водой, орошении и энергетике.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и озёра формируют хозяйственный каркас материков: они поддерживают расселение, промышленность, сельское хозяйство и межрегиональные связи.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обобщённые данные по крупнейшим водным объектам Америки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в глобальной политике и экономике
</a:t>
            </a:r>
            <a:endParaRPr lang="en-US" sz="2924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Канада относятся к числу наиболее развитых экономик мира. Их высокий технологический и финансовый потенциал заметно влияет на международные рынки и стандарты производства.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экономики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Америки активно участвуют в международных организациях и региональных объединениях. Их позиции важны для обсуждения безопасности, миграции, климата и правил мировой торговли.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влияние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поставляет на мировой рынок продовольствие, металлы, нефть, газ и промышленные товары. Поэтому колебания спроса и цен в Америке быстро отражаются далеко за её пределами.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ресурсы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Мексика задают темп развития в Латинской Америке благодаря масштабу экономики, населению и промышленной базе. Они играют заметную роль в торговле и региональных переговорах.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лидеры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объединяет природное богатство, культурное многообразие и экономическую мощь, но её будущее зависит от умения сохранять леса, воду и социальное равновесие в условиях глобальных перемен.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Америка: континент различий и связей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2026-06-02T22:39:48Z</dcterms:created>
  <dcterms:modified xsi:type="dcterms:W3CDTF">2026-06-02T22:39:48Z</dcterms:modified>
</cp:coreProperties>
</file>