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C: Travel Advice — советы для поездки и английская лексика по теме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поездке по-английски: от багажа до экстренных ситуаций.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travel advice важно на уроке английского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поездок помогает тренировать живые диалоги, полезную лексику и вежливые вопросы. Здесь встречаются советы, просьбы, транспорт, жильё, деньги и здоровье — именно то, что нужно в реальной ситуации.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17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400" y="1466300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1596" y="2282400"/>
            <a:ext cx="434025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4488" y="1466300"/>
            <a:ext cx="578700" cy="57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3053" y="2192325"/>
            <a:ext cx="578700" cy="57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 теме путешествий
</a:t>
            </a:r>
            <a:endParaRPr lang="en-US" sz="3589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7662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и багаж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travel, trip, journey, luggage, suitcase и backpack помогают говорить о самой поездке и о вещах, которые берут с собой. Это базовый словарь для любых заданий по теме.
</a:t>
            </a:r>
            <a:endParaRPr lang="en-US" sz="1090" dirty="0"/>
          </a:p>
        </p:txBody>
      </p:sp>
      <p:sp>
        <p:nvSpPr>
          <p:cNvPr id="11" name="Text 3"/>
          <p:cNvSpPr txBox="1"/>
          <p:nvPr/>
        </p:nvSpPr>
        <p:spPr>
          <a:xfrm>
            <a:off x="2076313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и бронирование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Passport, ticket, booking и hotel нужны, чтобы объяснить, куда человек едет и где он остановится. Эти слова часто встречаются в диалогах на вокзале, в аэропорту и в отеле.
</a:t>
            </a:r>
            <a:endParaRPr lang="en-US" sz="1024" dirty="0"/>
          </a:p>
        </p:txBody>
      </p:sp>
      <p:sp>
        <p:nvSpPr>
          <p:cNvPr id="12" name="Text 4"/>
          <p:cNvSpPr txBox="1"/>
          <p:nvPr/>
        </p:nvSpPr>
        <p:spPr>
          <a:xfrm>
            <a:off x="3764987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ориентирование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to arrive, to leave, to stay и to check описывают действия в дороге и во время проживания. Слова map и reserve помогают говорить о маршруте и подготовке заранее.
</a:t>
            </a:r>
            <a:endParaRPr lang="en-US" sz="1070" dirty="0"/>
          </a:p>
        </p:txBody>
      </p:sp>
      <p:sp>
        <p:nvSpPr>
          <p:cNvPr id="13" name="Text 5"/>
          <p:cNvSpPr txBox="1"/>
          <p:nvPr/>
        </p:nvSpPr>
        <p:spPr>
          <a:xfrm>
            <a:off x="5483038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комфорт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safe, comfortable, expensive, cheap, crowded, useful и tired помогают оценивать условия поездки. Они полезны, когда нужно сравнить варианты и дать совет.
</a:t>
            </a:r>
            <a:endParaRPr lang="en-US" sz="1036" dirty="0"/>
          </a:p>
        </p:txBody>
      </p:sp>
      <p:sp>
        <p:nvSpPr>
          <p:cNvPr id="14" name="Text 6"/>
          <p:cNvSpPr txBox="1"/>
          <p:nvPr/>
        </p:nvSpPr>
        <p:spPr>
          <a:xfrm>
            <a:off x="7155201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pack, to protect и to check — это глаголы, которые часто нужны перед выездом и во время поездки. Они помогают формулировать простые инструкции и советы понятным языком.
</a:t>
            </a:r>
            <a:endParaRPr lang="en-US" sz="10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33546"/>
            <a:ext cx="3929100" cy="1323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на английском, которые нужны в дороге
</a:t>
            </a:r>
            <a:endParaRPr lang="en-US" sz="289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вежливые фразы помогают быстро решить большинство бытовых вопросов в поездке.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короткие вопросы подходят для аэропорта, отеля и дороги; они помогают говорить уверенно и без лишних слов.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и учебные диалоги по теме Travel Advice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2699" y="878675"/>
            <a:ext cx="5512799" cy="433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положить в чемодан и ручную кладь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обувь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чемодан обычно кладут одежду по погоде, удобную обувь и запасную футболку. Такие вещи помогают чувствовать себя комфортно, если погода меняется или поездка длится дольше, чем ожидалось.
</a:t>
            </a:r>
            <a:endParaRPr lang="en-US" sz="986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 зарядка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Косметичка, зарядное устройство, запасные батарейки и небольшое полотенце часто нужны каждый день. Эти предметы лучше положить так, чтобы их можно было быстро достать без долгих поисков.
</a:t>
            </a:r>
            <a:endParaRPr lang="en-US" sz="986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и лекарства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ручной клади должны быть паспорт, билет, лекарства и вода. Если нужные вещи рядом, легче спокойно пройти контроль и не переживать из-за неожиданной задержки.
</a:t>
            </a:r>
            <a:endParaRPr lang="en-US" sz="1141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Наушники, салфетки, перекус, jacket и umbrella делают поездку удобнее. Полезно помнить слова hand luggage, charger, medicine и snacks, потому что они часто встречаются в инструкциях и списках.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является самым важным в поездке
</a:t>
            </a:r>
            <a:endParaRPr lang="en-US" sz="294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подготовлены документы и связь, тем легче решать обычные задачи в дороге и не теряться в незнакомом месте.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приоритеты — документы и общение; без них сложнее справляться с любыми другими вопросами в поездке.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приоритетов для обсуждения темы Travel Advice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подготовиться к поездке заранее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Проверить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уточняют дату, время, маршрут и место проживания. Это помогает избежать путаницы и вовремя собрать нужные вещи.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Записать важное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Адрес, номер бронирования и контакт взрослого лучше держать отдельно. Эти данные пригодятся, если телефон разрядится или будет недоступен интернет.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Подготовить документы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Копии паспорта, билетов и страховки хранят отдельно от оригиналов. Так проще быстро найти нужную бумагу и не потерять всё сразу.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Узнать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полезно посмотреть map и понять, как добраться от вокзала или airport до места проживания. Это экономит время и снижает стресс.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 потерялись документы или билет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потере документа в поездке или дороге
</a:t>
            </a:r>
            <a:endParaRPr lang="en-US" sz="90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18864"/>
            <a:ext cx="3950100" cy="13418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транспорта для поездки
</a:t>
            </a:r>
            <a:endParaRPr lang="en-US" sz="326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транспорта подходят для разных задач: скорость, цена и удобство часто важнее одного общего правила.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выигрывает по скорости, автобус — по цене, а поезд и машина дают больше удобства и гибкости в дороге.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характеристик транспорта в учебной теме Travel Advice
</a:t>
            </a:r>
            <a:endParaRPr lang="en-US" sz="67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 отеле и у родственников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тишину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месте проживания важно говорить спокойно, не мешать другим и уважать личное пространство. Это особенно важно вечером и ранним утром, когда все отдыхают.
</a:t>
            </a:r>
            <a:endParaRPr lang="en-US" sz="1179" dirty="0"/>
          </a:p>
        </p:txBody>
      </p:sp>
      <p:sp>
        <p:nvSpPr>
          <p:cNvPr id="11" name="Text 3"/>
          <p:cNvSpPr txBox="1"/>
          <p:nvPr/>
        </p:nvSpPr>
        <p:spPr>
          <a:xfrm>
            <a:off x="2400331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комнаты, этаж и время завтрака лучше записать сразу. Так проще не забыть важную информацию и быстрее ориентироваться в новом месте.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0759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Хранить вещи безопасно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Ценные предметы стоит держать в закрытой сумке или сейфе. Это помогает не потерять деньги, документы и телефон во время прогулок и переездов.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1187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вежливые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6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знать выражения I need the key, What time is breakfast? и Where is my room? Они помогают спокойно решать бытовые вопросы в отеле или у родственников.
</a:t>
            </a:r>
            <a:endParaRPr lang="en-US" sz="10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13" y="1793917"/>
            <a:ext cx="341674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422" y="3238872"/>
            <a:ext cx="256255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9596" y="2571150"/>
            <a:ext cx="384383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9610" y="3908754"/>
            <a:ext cx="384383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Деньги, покупки и полезные фразы для магазина
</a:t>
            </a:r>
            <a:endParaRPr lang="en-US" sz="2791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Планируйте расходы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денег лучше держать отдельно от основной суммы, чтобы не тратить всё сразу. Перед покупкой проверяйте цену, валюту и размер сдачи, особенно если оплата идёт наличными.
</a:t>
            </a:r>
            <a:endParaRPr lang="en-US" sz="836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забывайте о сдаче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продавец дал неверную сдачу, вежливо пересчитайте деньги ещё раз. В поездке это особенно важно, потому что мелкие ошибки могут повлиять на весь дневной бюджет.
</a:t>
            </a:r>
            <a:endParaRPr lang="en-US" sz="925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Спрашивайте о способе оплаты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и кафе полезно заранее уточнять, принимают ли карту. Фразы How much is it? и Can I pay by card? помогают быстро узнать условия покупки без лишних объяснений.
</a:t>
            </a:r>
            <a:endParaRPr lang="en-US" sz="865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Отделяйте нужное от лишнего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Карманные деньги удобно тратить на воду, еду, транспорт и сувениры. Перед покупкой полезно подумать, действительно ли вещь нужна, или это просто импульсивное желание.
</a:t>
            </a:r>
            <a:endParaRPr lang="en-US" sz="85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уходит бюджет в поездке
</a:t>
            </a:r>
            <a:endParaRPr lang="en-US" sz="361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диаграмма помогает увидеть, какие покупки нужно планировать заранее, а какие можно сократить без ущерба для самой поездки.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денег обычно уходит на транспорт и жильё, поэтому именно эти расходы стоит считать первыми при планировании.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travel advice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Еда, вода и здоровье в путешествии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Пейте воду регулярно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дороге лучше пить небольшими порциями в течение дня, чем ждать сильной жажды. Это помогает сохранить силы, особенно в жару, после прогулок или долгих переездов.
</a:t>
            </a:r>
            <a:endParaRPr lang="en-US" sz="1226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68876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Пробуйте еду осторожно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кухня может быть очень вкусной, но начинать лучше с маленьких порций. Если есть аллергия или чувствительный желудок, важно заранее знать состав блюд и предупреждать взрослых.
</a:t>
            </a:r>
            <a:endParaRPr lang="en-US" sz="119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394197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Берите нужные лекарства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укачивании, аллергии или хронических заболеваниях лекарства должны быть с собой и использоваться только по правилам врача или родителей. Аптечка в поездке даёт больше уверенности.
</a:t>
            </a:r>
            <a:endParaRPr lang="en-US" sz="1201" dirty="0"/>
          </a:p>
        </p:txBody>
      </p:sp>
      <p:sp>
        <p:nvSpPr>
          <p:cNvPr id="12" name="Text 5"/>
          <p:cNvSpPr txBox="1"/>
          <p:nvPr/>
        </p:nvSpPr>
        <p:spPr>
          <a:xfrm>
            <a:off x="180000" y="4219499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Говорите о проблеме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стало плохо, нужны простые фразы: I feel sick, I need water, I have a headache. Они помогают быстро объяснить состояние и получить помощь без долгих объяснений.
</a:t>
            </a:r>
            <a:endParaRPr lang="en-US" sz="122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действовать, если стало плохо в дороге
</a:t>
            </a:r>
            <a:endParaRPr lang="en-US" sz="213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и простые фразы для объяснения состояния в поездке.
</a:t>
            </a:r>
            <a:endParaRPr lang="en-US" sz="9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2699" y="878675"/>
            <a:ext cx="5512799" cy="433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вежливо общаться в другой стране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 простых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Приветствие, просьба и благодарность помогают начать разговор спокойно и уважительно. Слова hello, please, thank you и excuse me часто нужны даже в самых коротких бытовых ситуациях.
</a:t>
            </a:r>
            <a:endParaRPr lang="en-US" sz="1036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Говорите медленно и понятно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собеседник не понимает английский, лучше использовать короткие предложения и говорить не спеша. Жесты и карта тоже помогают объяснить, куда нужно пройти или что вы ищете.
</a:t>
            </a:r>
            <a:endParaRPr lang="en-US" sz="1031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 тоном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другой стране важно не говорить слишком громко и не перебивать людей. Спокойный голос, вежливые вопросы и терпение показывают уважение к местным правилам общения.
</a:t>
            </a:r>
            <a:endParaRPr lang="en-US" sz="1025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Учитывайте привычки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местах нужно соблюдать очередь, аккуратнее одеваться или вести себя тише. Такие правила помогают не мешать другим и чувствовать себя уверенно в незнакомой среде.
</a:t>
            </a:r>
            <a:endParaRPr lang="en-US" sz="105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связи с домом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поездкой удобно проверить не только телефон, но и запасные способы связи: записанные номера, офлайн-карту и доступ к взрослым или сопровождающему.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надёжные поездки начинаются с готового телефона и сохранённых контактов: это ускоряет связь при любой неожиданной ситуации.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travel advice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форм поездки помогает понять, где важнее дисциплина группы, а где — личная самостоятельность, точный адрес и запасные контакты.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travel advice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формата поездки требуют разного уровня ответственности и подготовки.
</a:t>
            </a:r>
            <a:endParaRPr lang="en-US" sz="196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поездке и их последствия
</a:t>
            </a:r>
            <a:endParaRPr lang="en-US" sz="297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ошибки чаще всего мешают поездке и как их можно избежать заранее.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проблем возникает из-за спешки перед выходом. Простая проверка документов, вещей и прогноза погоды снижает риск неприятных сюрпризов.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travel advice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909" y="1466300"/>
            <a:ext cx="434025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2223" y="2242435"/>
            <a:ext cx="506363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путешествовать бережно и ответственно
</a:t>
            </a:r>
            <a:endParaRPr lang="en-US" sz="3076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оставляйте мусор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Чистое место после визита — это знак уважения к городу, природе и людям. Мусор нужно выбрасывать в урну, а при возможности сортировать и сокращать лишние отходы.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Экономьте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поездке важно не расходовать воду и электричество без необходимости. Такое поведение помогает бережно относиться к месту, где вы живёте, и поддерживать общий порядок.
</a:t>
            </a:r>
            <a:endParaRPr lang="en-US" sz="1044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Берегите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трогайте растения, не тревожьте животных и не сходите с разрешённых дорожек в парках. Слова protect и respect хорошо описывают такое ответственное поведение.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Уважайте правила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музеях, на памятниках и в общественных местах важно соблюдать тишину, очереди и местные правила. Это помогает сохранить комфорт для всех и не испортить впечатление от поездки.
</a:t>
            </a:r>
            <a:endParaRPr lang="en-US" sz="105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Travel advice: уверенность в поездке начинается с подготовки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 знаете, как собрать вещи, спросить дорогу, сохранить деньги и позаботиться о здоровье. Эти навыки делают поездку спокойной, безопасной и действительно полезной.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2026-05-31T12:36:45Z</dcterms:created>
  <dcterms:modified xsi:type="dcterms:W3CDTF">2026-05-31T12:36:45Z</dcterms:modified>
</cp:coreProperties>
</file>