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Экспорт, промышленность и кадры делают Германию опорой экономики Европы.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 — экономический локомотив Европы
</a:t>
            </a:r>
            <a:endParaRPr lang="en-US" sz="24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центре европейской экономики
</a:t>
            </a:r>
            <a:endParaRPr lang="en-US" sz="240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задает ритм европейской экономике: через торговлю, инвестиции и производство она влияет на соседние страны, особенно в Средней Европе.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экономического пути
</a:t>
            </a:r>
            <a:endParaRPr lang="en-US" sz="238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Германия прошла путь от восстановления после войны к высокотехнологичной экспортной модели.
</a:t>
            </a:r>
            <a:endParaRPr lang="en-US" sz="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экономическое преимущество
</a:t>
            </a:r>
            <a:endParaRPr lang="en-US" sz="2209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 страны сокращает расстояния между производителями и рынками. Это особенно важно для среднеевропейской торговли, где выигрывают и логистика, и промышленная кооперация.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сухопутных соседей создают плотную сеть экономических связей. Немецкие предприятия быстрее поставляют товары, а соседние страны получают доступ к крупному рынку сбыта.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Северного моря и Балтики расширяют выход к мировым маршрутам. Через них Германия соединяет европейское производство с глобальными цепочками поставок и морской торговлей.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 железные дороги связывают запад, север и восток ЕС. Благодаря этому товары и компоненты перемещаются быстро, а производственные цепочки становятся устойчивее.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усиливает не только перевозки, но и инвестиции. Компании выбирают Германию как удобную площадку для распределения продукции, складов и сервисных центров.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внутренний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84 миллионов жителей формируют один из крупнейших потребительских рынков Европы. Это поддерживает спрос на товары, услуги и инфраструктуру внутри страны.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составляют промышленность, сфера услуг и логистика. Такое сочетание делает рост более устойчивым и связывает производство с перевозками и обслуживанием.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как двигатель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продажи превышают импорт по многим товарам, поэтому немецкие предприятия тесно завязаны на внешние рынки. Их решения отражаются далеко за пределами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Германия расширяет выпуск, выигрывают партнеры по ЕС: растут заказы на компоненты, транспорт и обслуживание. Поэтому ее экономика влияет на весь регион.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портрет экономики Германии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промышленность важнее простого размера экономики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автомобили, химия и электротехника дают Германии заметную часть промышленного выпуска. Эти отрасли особенно сильны там, где важны точность, инженерные решения и сложная сборка.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добавленная 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товары создают высокую добавленную стоимость. Именно поэтому немецкая продукция остается востребованной даже на конкурентных рынках и формирует устойчивый экспортный доход.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поставщиков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цепочки тянутся через многие страны Европы. Одни поставляют детали, другие — материалы, а Германия часто выполняет роль сборочного и технологического центра.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вокруг завода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поддерживает миллионы рабочих мест — не только на заводах, но и в логистике, сервисе, инженерии и исследованиях. Ее влияние выходит за рамки одного сектора.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Mittelstand: средний бизнес как двигатель
</a:t>
            </a:r>
            <a:endParaRPr lang="en-US" sz="2374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Mittelstand объединяет тысячи семейных фирм, которые часто работают в узких нишах. Они знают свой продукт досконально и быстро улучшают его под запросы клиентов.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предприятия экспортируют значительную часть продукции. Они поставляют детали, оборудование и технологии крупным корпорациям, а также партнерам по всей Европе.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 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сила — в гибкости, качестве и специализации. Именно поэтому Mittelstand считается важной основой немецкой промышленной устойчивости и технологической конкурентоспособности.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Качество, стандарты и Индустрия 4.0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и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промышленность опирается на точность, надежность и единые стандарты. Это повышает доверие к продукции и облегчает ее использование в международных цепочках поставок.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4.0 объединяет машины, датчики, данные и автоматизацию. Благодаря этому предприятия быстрее обнаруживают ошибки, экономят ресурсы и повышают выпуск продукции.
</a:t>
            </a:r>
            <a:endParaRPr lang="en-US" sz="1247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контроль качества встроен в процесс, снижаются потери и растет предсказуемость. Именно поэтому немецкие компании сохраняют сильные позиции на мировом рынке.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дуальное обучение
</a:t>
            </a:r>
            <a:endParaRPr lang="en-US" sz="243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автобанов, железных дорог, рек и портов делает перевозки быстрее и дешевле. Для промышленной страны это не просто удобство, а важное условие конкурентоспособности.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Дуальное обучение соединяет теорию и практику: ученик учится в школе и на предприятии. Так бизнес получает подготовленных работников, а молодежь — реальные навыки.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индустрией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образования и производства помогает предприятиям адаптироваться к новым технологиям. Это снижает дефицит специалистов и поддерживает долгосрочный экономический рост.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Германия продает и покупает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Германии показывает ее роль как производителя сложных товаров и крупного импортера ресурсов и комплектующих.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сложной продукции сочетается с импортом ресурсов и деталей, поэтому Германия глубоко встроена в цепочки поставок ЕС.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внешней торговли Германии и ее производственных цепочек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выпуск влияет на всю цепочку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кооперация Германии с соседними странами ЕС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автомобиля от чертежа до рынка
</a:t>
            </a:r>
            <a:endParaRPr lang="en-US" sz="239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создания стоимости в автомобильной отрасли Германии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базовых отраслей — химия, электротехника и станкостроение — задают стандарты для множества других производств и усиливают технологическое влияние Германии.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отрасли формируют ядро немецкой промышленной силы.
</a:t>
            </a:r>
            <a:endParaRPr lang="en-US" sz="230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структуры промышленности Германии по данным Destatis и отраслевых обзоров промышленности; 2023–2024.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ближайшие лидеры ЕС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показан индекс экспортной мощи: Германия заметно опережает ближайших конкурентов, что объясняет ее роль главного промышленного узла региона.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Германией и соседями показывает, что именно ее экспорт и промышленный масштаб сильнее всего задают темп для региона.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на основе данных Eurostat по экспорту товаров, 2023; Германия = 100.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почти половина экономики зависит от внешнего спроса, даже сильная промышленность становится чувствительной к спаду на мировых рынках и к удорожанию энергии.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формируется экспортом товаров и услуг, что делает рост очень чувствительным к внешней конъюнктуре.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Export of goods and services (% of GDP), Germany, последние доступные данные.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 лет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пятый житель страны уже старше этого возраста, поэтому бизнесу сложнее быстро закрывать вакансии и поддерживать рост без миграции и переобучения.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старше — это уже значимая доля населения Германии, которая сужает кадровый резерв.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Destatis, возрастная структура населения Германии, последние доступные данные.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переход и технологический перезапуск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переходит от простого сокращения выбросов к перестройке процессов: предприятия модернизируют оборудование, чтобы выпускать продукцию с меньшими затратами энергии и сырья.
</a:t>
            </a:r>
            <a:endParaRPr lang="en-US" sz="1449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Водород, электрификация и накопители энергии становятся важными направлениями инвестиций. Они нужны не только для климата, но и для долгосрочной устойчивости немецкого экспорта.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для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решения в автоматизации, энергоэффективности и измерении выбросов постепенно превращаются в ориентир для других стран ЕС, усиливая общие правила рынка.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кризиса более половины немецкого газа приходилось на один источник, и это наглядно показало, насколько опасна зависимость от ограниченного числа поставщиков.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газового импорта приходилось на одного поставщика до энергетического шока, что усилило курс на диверсификацию.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BMWK, данные об импорте газа в Германию до 2022 года.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движется немецкая экономика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Умные фабрики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приоритет — цифровые фабрики и автоматизация. Они повышают точность, сокращают издержки и помогают удерживать производство в Европе даже при росте конкуренции.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Электромобильность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вектор — электромобили и батареи. Эти сегменты меняют автомобильную отрасль, создают новые цепочки поставок и требуют более сильной инженерной базы.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Энергосистема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элемент — умная энергетика: сети, хранение энергии и управление спросом. Без них зеленый переход останется дорогим и нестабильным.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Люди и 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Четвертое направление — переобучение кадров. Без инженеров, техников и специалистов по данным технологическое обновление не превратится в реальный рост.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Германия по-прежнему задает темп Европе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остается локомотивом Европы, потому что соединяет промышленную мощь, экспорт, стандарты и подготовку кадров. Ее успех отражается на соседях, а будущее зависит от способности обновляться.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2026-07-27T02:38:36Z</dcterms:created>
  <dcterms:modified xsi:type="dcterms:W3CDTF">2026-07-27T02:38:36Z</dcterms:modified>
</cp:coreProperties>
</file>