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речь: зачем они нужны человеку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помогает думать, говорить, учиться и дружить каждый день.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язык в нашей жизни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говорим дома, читаем в школе, задаем вопросы на улице и играем с друзьями. Родной язык помогает понимать задания, рассказывать о себе и внимательно слушать других.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речь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начинается со звуков: мы их слышим, различаем и произносим. Если звук сказан неверно, слово может стать непонятным или смешным.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звуков складываются слова. Они называют предметы, действия и признаки, поэтому помогают точно сказать, о чем мы думаем или что замечаем вокруг.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слов строятся предложения. Они соединяют мысли в законченное сообщение и делают речь ясной, связной и удобной для общения.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слово и грубое слово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слово поддерживает, радует и помогает подружиться. Когда мы говорим вежливо, разговор становится спокойным, а собеседнику легче нас услышать и понять.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Грубое слово может обидеть, испортить настроение и даже поссорить людей. Поэтому так важны слова «здравствуйте», «спасибо», «пожалуйста» и «извините».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74375"/>
            <a:ext cx="252900" cy="2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8301" y="1799665"/>
            <a:ext cx="252900" cy="202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2250" y="1774375"/>
            <a:ext cx="252900" cy="252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1025" y="1788425"/>
            <a:ext cx="252900" cy="224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хорошей устной речи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Четкое произношение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нужно произносить ясно, чтобы каждое слово было понятным. Невнятная речь заставляет слушателя переспрашивать и терять мысль.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Подходящая громкость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надо не слишком тихо и не слишком громко. Тогда слова звучат уверенно, а собеседнику удобно слушать без напряжения.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аккуратные предложения помогают выражать мысль без путаницы. Когда фразы построены верно, речь звучит собранно и понятно.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Верное ударение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помогает словам звучать правильно. Если поставить его не туда, смысл может измениться, поэтому полезно слушать образец и запоминать его.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так же важно, как говорить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разговор начинается с внимательного слушания. Когда ученик не отвлекается, он лучше понимает задание, вопрос учителя и ответ товарища.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слушать показывает уважение к собеседнику. Один говорит, другой не перебивает, а потом отвечает по делу — так беседа получается спокойной и полезной.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вежливого разговора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 разговор с приветствия и обращайся к собеседнику уважительно. Простые слова «здравствуй» и «добрый день» сразу делают беседу теплее и дружелюбнее.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перебивай, когда другой человек говорит. Дай ему закончить мысль, а потом отвечай спокойно и по теме — так разговор идет без ссоры и путаницы.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забывай о вежливых словах: «спасибо», «пожалуйста», «извините». Они работают почти как волшебные кнопки: помогают людям понимать друг друга и сохранять хорошее настроение.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новые слова входят в нашу речь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799788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слышим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замечает новое слово в разговоре взрослых, в школе или во время игры. Сначала оно кажется незнакомым, но уже привлекает внимание.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6232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читаем и запоминаем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книгах, сказках и стихах слово встречается снова. Так оно лучше запоминается, а его значение становится понятным и близким.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413921" y="1907684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используем сами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новое слово появляется в ответах, рассказах и разговорах. Чем чаще мы его употребляем, тем точнее и богаче становится речь.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5250" y="1206323"/>
            <a:ext cx="4768800" cy="16579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2997325"/>
            <a:ext cx="4768800" cy="16579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 загадки в родном языке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204425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пословица — большая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похожа на маленький сундук, в котором спрятана народная мудрость. Одной короткой фразой она напоминает о добре, труде, дружбе и уважении. Поэтому пословицы легко запоминаются и долго помогают человеку в жизни.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2995427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 любит любознательных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 заставляет подумать, сравнить, вспомнить и найти ответ. Когда ученик разгадывает ее, он тренирует внимание и память, а еще учится слушать каждое слово очень внимательно. Это почти игра в умные догадки.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Интонация, громкость и пауза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фраза может звучать по-разному, если изменить интонацию. По голосу слушатель понимает, радуется человек, удивляется или просто спокойно сообщает новость.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Громкость помогает передать настроение. Слишком тихую речь трудно услышать, а слишком громкая быстро утомляет. Лучше говорить так, чтобы всем было ясно и приятно слушать.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в нужном месте делает мысль понятнее. Она помогает выделить важные слова, не спешить и не сбиваться, будто речь делает маленький вдох.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интонация, громкость и пауза работают вместе, речь становится живой и выразительной. Тогда слушатель не только понимает слова, но и чувствует настроение говорящего.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напоминает: язык нужно беречь каждый день, чтобы он жил в семье, в школе и в книгах.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ЮНЕСКО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6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40%
</a:t>
            </a:r>
            <a:endParaRPr lang="en-US" sz="6616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 мира находятся под угрозой исчезновения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как источник красивой речи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442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сказках часто встречаются яркие слова и выражения, которые легко запоминаются. Ребенок слышит их снова и снова и начинает говорить точнее.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457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Пересказ сказки учит строить связный рассказ. Сначала идут герои и события, потом — вывод, а речь получается живой и понятной.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283440"/>
            <a:ext cx="252900" cy="202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4625" y="2272200"/>
            <a:ext cx="252900" cy="22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0250" y="2283440"/>
            <a:ext cx="252900" cy="202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коротких фраз для повседневной речи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540339" y="22527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вежливые фразы помогают спокойно попросить помощь, ответить у доски и уточнить задание. Речь становится ясной, а учиться легче.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95086" y="22527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удобно говорить просто и точно: сообщать о деле, просить разрешение и предлагать помощь. Так разговор получается добрым и понятным.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450711" y="22527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друзьями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друзьями особенно важны слова поддержки и согласия. Они помогают договориться об игре, не ссориться и легко находить общий язык.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речи и правильный вариант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Если слово сказано неверно, не стоит огорчаться. Ошибка помогает заметить, что нужно потренироваться и услышать правильный образец.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Исправлять речь полезно по примеру учителя, родителей, книги или словаря. Так можно подобрать точное слово и верное произношение.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Когда ученик сам замечает неточность и исправляет ее, речь становится аккуратнее. А вместе с этим растет и уверенность в ответе.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подсказывают лицо и голос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Мимика делает смысл понятнее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Улыбка, взгляд и спокойное лицо помогают собеседнику почувствовать доброжелательность. Даже простая фраза звучит теплее, когда человек говорит открыто и приветливо.
</a:t>
            </a:r>
            <a:endParaRPr lang="en-US" sz="954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 помогают объяснить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 поддерживают слова, когда нужно показать размер, направление или действие. Но движения должны быть спокойными, чтобы они помогали, а не отвлекали.
</a:t>
            </a:r>
            <a:endParaRPr lang="en-US" sz="98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со словами на уроке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Скороговорки тренируют четкое произношение. Сначала они кажутся смешными, а потом помогают языку работать ловко и быстро, как маленький спортсмен.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Словесные игры учат подбирать нужные слова и слушать задание до конца. В игре ребенок запоминает новое без скуки и спешки.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Рифмовки и санамки развивают память. Когда слова звучат ритмично, их легче повторить, а потом использовать в собственной речи.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разговор в трудной ситуации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лучше остановиться и глубоко вдохнуть. Спокойный голос помогает не сказать лишнего и дает время подумать.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Вежливые слова снимают напряжение. Фразы «давай обсудим» и «извини» помогают начать разговор без новых обид.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Нельзя перебивать и говорить слишком резко. Когда собеседник досказывает мысль, договориться становится намного проще.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Если ошибка уже случилась, важно признать это честно. Так разговор ведет к миру, а не к новой ссоре.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со словами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Ученику попались карточки с новыми словами, и он начал складывать из них короткие предложения. Сначала это было похоже на игру-головоломку, а потом слова сами выстроились в понятную мысль.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на столе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книга помогает запомнить не только сюжет, но и новые выражения. Когда ребенок читает вслух, он слышит слово, видит его и лучше удерживает в памяти.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Фразы, которые рождаются сами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повторяет простые слова, добавляет еще одно — и уже получается целое высказывание. Так речь становится богаче, а мышление учится быстро находить нужный порядок слов.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язык развивает ум и память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беречь родной язык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родном языке живут сказки, песни и пословицы. Через них ребенок узнает, как думали и чувствовали люди в его семье и народе.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Если говорить и писать правильно, язык остается ясным и красивым. Это помогает передавать его младшим без потерь и путаницы.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Чтение книг и слушание старших делают речь богаче. Новые слова, точные выражения и добрые примеры укрепляют уважение к языку.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Беречь язык — значит беречь память о своих корнях. Это ежедневная привычка: говорить вежливо, точно и с любовью к слову.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соединяет людей и делает нас ближе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язык помогает понимать друг друга, учиться и дружить. Если говорить вежливо, ясно и выразительно, слово становится надежным мостиком между людьми и сердцами.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2026-05-21T11:46:58Z</dcterms:created>
  <dcterms:modified xsi:type="dcterms:W3CDTF">2026-05-21T11:46:58Z</dcterms:modified>
</cp:coreProperties>
</file>