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наречия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наречие: значение, признаки, вопросы и роль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перед разбором: главное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и чаще всего связано с глаголом, прилагательным или другим наречием. Чтобы не ошибиться, важно смотреть на вопрос, значение и роль слова в 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 наречия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уточняет, как совершается действие: бежал быстро, читал внимательно. Оно делает описание точнее и помогает увидеть не только сам факт действия, но и его особенности.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усиливать или ослаблять другой признак: очень высокий, слишком громко. В таких сочетаниях оно показывает, насколько выражено качество, названное прилагательным или другим наречием.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позволяют подробно передавать место, время, причину, цель и степень проявления признака. Благодаря им речь становится более ясной, живой и выразительной в устных и письменных текстах.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другого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случаях наречие обозначает дополнительную характеристику: совсем недавно, почти никогда. Оно помогает передать время, меру, частоту и другие оттенки значения более точно.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смысловые разряды наречий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наречия определяют по значению в предложении и по вопросу к слову.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вопрос помогает связать слово со смыслом, а не с окончанием. Именно поэтому разряд определяют по функции в предложении.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школьного курса русского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наречия
</a:t>
            </a:r>
            <a:endParaRPr lang="en-US" sz="2127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слова в предложении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наречия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 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наречие относится к определённому разряду: образ действия, место, время, причина, цель, мера и степень. Этот признак помогает точно определить смысл слова в предложении.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быть образовано от прилагательного, существительного, числительного или с помощью приставок и суффиксов. Знание способа образования помогает лучше понимать строение слова.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склоняется и не спрягается, поэтому у него нет обычных окончаний, как у изменяемых частей речи. Это один из главных признаков, который важно указать в разборе.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наречий есть сравнительная и превосходная степень: быстро — быстрее, хорошо — лучше. Но слова вчера, здесь, тогда, справа по этому признаку не изменяются.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 значению в школьных текстах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художественные тексты: обобщённые данные для школьного анализа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текстах встречаются наречия, которые отвечают на вопрос «как?».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наречия образа действия; остальные разряды встречаются реже, но помогают уточнять время, место и причину.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речи школьника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09717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быстро отвечает у доски, наречие показывает темп действия. Оно помогает точнее описать ситуацию и делает высказывание более живым и понятным для слушателя.
</a:t>
            </a:r>
            <a:endParaRPr lang="en-US" sz="1026" dirty="0"/>
          </a:p>
        </p:txBody>
      </p:sp>
      <p:sp>
        <p:nvSpPr>
          <p:cNvPr id="13" name="Text 3"/>
          <p:cNvSpPr txBox="1"/>
          <p:nvPr/>
        </p:nvSpPr>
        <p:spPr>
          <a:xfrm>
            <a:off x="273800" y="1830092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тихо читает текст наречие передаёт характер действия. Без него фраза звучала бы менее выразительно, потому что исчезла бы важная подробность о способе чтения.
</a:t>
            </a:r>
            <a:endParaRPr lang="en-US" sz="1026" dirty="0"/>
          </a:p>
        </p:txBody>
      </p:sp>
      <p:sp>
        <p:nvSpPr>
          <p:cNvPr id="14" name="Text 4"/>
          <p:cNvSpPr txBox="1"/>
          <p:nvPr/>
        </p:nvSpPr>
        <p:spPr>
          <a:xfrm>
            <a:off x="273800" y="256300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вчера связывает действие с конкретным временем. Такие наречия особенно полезны в рассказах о событиях дня, домашних заданиях и подготовке к урокам.
</a:t>
            </a:r>
            <a:endParaRPr lang="en-US" sz="1026" dirty="0"/>
          </a:p>
        </p:txBody>
      </p:sp>
      <p:sp>
        <p:nvSpPr>
          <p:cNvPr id="15" name="Text 5"/>
          <p:cNvSpPr txBox="1"/>
          <p:nvPr/>
        </p:nvSpPr>
        <p:spPr>
          <a:xfrm>
            <a:off x="273800" y="3295925"/>
            <a:ext cx="3884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справа показывает место и помогает точно представить расположение предмета или человека. В речи школьника такие слова делают описание более ясным и наглядным.
</a:t>
            </a:r>
            <a:endParaRPr lang="en-US" sz="1026" dirty="0"/>
          </a:p>
        </p:txBody>
      </p:sp>
      <p:sp>
        <p:nvSpPr>
          <p:cNvPr id="16" name="Text 6"/>
          <p:cNvSpPr txBox="1"/>
          <p:nvPr/>
        </p:nvSpPr>
        <p:spPr>
          <a:xfrm>
            <a:off x="273800" y="4028825"/>
            <a:ext cx="36843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очень интересно наречие усиливает признак, названный прилагательным. Так речь передаёт не только факт, но и отношение говорящего к событию.
</a:t>
            </a:r>
            <a:endParaRPr lang="en-US" sz="10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учебные пары показывают, как сравнительная степень меняет значение и помогает не путать наречие с похожими формами.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помогают увидеть, как сравнительная форма усиливает признак наречия.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наречие от похожих слов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вопрос, значение и грамматические признаки слова, чтобы не перепутать части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 — не форма слова, а его роль в предложении. Если слово отвечает на обстоятельственный вопрос и не изменяется, это, скорее всего, наречие.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наречия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анализа: от вопроса и значения слова к выбору разряда и записи вывода в разборе.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наречия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 — 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наречие обычно отвечает за обстоятельство: оно показывает, как, где, когда или в какой степени совершается действие. Именно поэтому его легко увидеть в глагольных сказуемых.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другие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не только пояснять глагол, но и усиливать прилагательное или другое наречие. В этом случае оно делает высказывание точнее и выразительнее, например: очень красивый, совсем рядом.
</a:t>
            </a:r>
            <a:endParaRPr lang="en-US" sz="1011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случаи в сказуемом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входит в состав сказуемого и помогает передать состояние или оценку ситуации. В разборе важно смотреть на конкретное предложение, а не на слово отдельно.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наречный пример в разных предложениях может выполнять разную роль. Поэтому сначала определяют смысл слова в тексте, а затем называют его синтаксическую функцию.
</a:t>
            </a:r>
            <a:endParaRPr lang="en-US" sz="1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сравнения наречий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школьной программы по русскому языку для 7 класса.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помогает показать, что признак проявляется сильнее, чем в исходной форме. В учебных заданиях важно не смешивать наречия с прилагательными.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сравнительная форма обозначает более сильный признак; особенно часто в школе используют пары хорошо — лучше и быстро — быстрее.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наречий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образуются от прилагательных с помощью суффиксов. Так появляются слова вроде медленно, дружно, тихо. Такой способ особенно удобен для описания признака действия.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восходят к существительным и помогают назвать направление, место или способ действия: домой, сверху, сбоку. В этих словах хорошо заметна связь с исходной основой.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приставками и суффиксами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слово строится одновременно с помощью приставок и суффиксов: сначала, понемногу, справа. Знание способа образования помогает легче объяснить состав слова и его значение.
</a:t>
            </a:r>
            <a:endParaRPr lang="en-US" sz="1205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числительных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образовываться и от числительных, если нужно обозначить совместность или количество участников действия. Пример — вдвоём, втроём, вчетвером. Такие формы встречаются реже.
</a:t>
            </a:r>
            <a:endParaRPr lang="en-US" sz="12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морфологического разбора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помогает не пропустить ни один обязательный шаг.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устанавливают смысл слова, затем его грамматические признаки и только после этого делают итоговый вывод.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морфологического разбора наречия.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разборе наречия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прилагательным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принять наречие за краткое прилагательное. Нужно проверить, изменяется ли слово по роду и числу, и посмотреть, к какой части речи оно относится в предложении.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 слову задают неподходящий вопрос и из-за этого ошибаются в разряде. Для наречия важны вопросы как? где? когда? почему? зачем? и в какой степени?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разряд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назвать разряд по значению, разбор получается неполным. Особенно важно различать слова очень, вчера, справа и хорошо, потому что они относятся к разным группам.
</a:t>
            </a:r>
            <a:endParaRPr lang="en-US" sz="99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сравнении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наречие имеет сравнительную степень. Формы вчера, здесь, тогда и справа не сравниваются, а быстро, громко и хорошо сравниваются без труда.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слово «быстро»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на примере слова из предложения: от вопроса и значения к грамматическим признакам.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проверяют в разборе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алгоритму морфологического разбора для 7 класса.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школьнику нужно определить вопрос и смысл слова в предложении. Без этого невозможно уверенно назвать часть речи и подобрать верный разряд.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вопрос и значение: именно они задают направление всему разбору и помогают избежать большинства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Мини-правила для запоминания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склоняется и не спрягается, поэтому у него нет привычных форм по падежам, родам или лицам. Это первый признак, который стоит проверить в разборе.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2008405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наречие, задают вопросы как? где? когда? почему? зачем? или в какой степени? Такой приём помогает быстро отличить его от похожих слов.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3743014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делает высказывание точнее: оно поясняет действие, признак или другое наречие. Благодаря этому текст становится более выразительным и понятным для читателя.
</a:t>
            </a:r>
            <a:endParaRPr lang="en-US" sz="953" dirty="0"/>
          </a:p>
        </p:txBody>
      </p:sp>
      <p:sp>
        <p:nvSpPr>
          <p:cNvPr id="13" name="Text 5"/>
          <p:cNvSpPr txBox="1"/>
          <p:nvPr/>
        </p:nvSpPr>
        <p:spPr>
          <a:xfrm>
            <a:off x="5477619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вопросом важно учитывать значение в предложении. Только так можно верно определить, относится ли слово к месту, времени, образу действия, причине, цели или мере.
</a:t>
            </a:r>
            <a:endParaRPr lang="en-US" sz="953" dirty="0"/>
          </a:p>
        </p:txBody>
      </p:sp>
      <p:sp>
        <p:nvSpPr>
          <p:cNvPr id="14" name="Text 6"/>
          <p:cNvSpPr txBox="1"/>
          <p:nvPr/>
        </p:nvSpPr>
        <p:spPr>
          <a:xfrm>
            <a:off x="7212226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слово в тексте, затем задают вопрос, определяют значение, разряд, признаки и синтаксическую роль. Такой порядок удобно использовать на каждом уроке.
</a:t>
            </a:r>
            <a:endParaRPr lang="en-US" sz="1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морфологическом разборе наречия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наречия помогает увидеть, как слово работает в предложении: что оно обозначает, к какому разряду относится, сравнивается ли и какую роль выполняет. Если действовать по плану, ошибок становится меньше.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2026-05-28T16:47:50Z</dcterms:created>
  <dcterms:modified xsi:type="dcterms:W3CDTF">2026-05-28T16:47:50Z</dcterms:modified>
</cp:coreProperties>
</file>