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Морис Метерлинк и «Синяя птица»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поиске счастья, которое оказывается совсем рядом.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Морис Метерлинк, бельгийский драматург и нобелевский лауреат, создал «Синюю птицу» в 1908 году. В сокращённом переводе Н. Любимова пьеса остаётся ясной, образной и удобной для школьного чтения.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время создания и место произведения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соединяет сказочное путешествие, чудеса и простые, но глубокие размышления о счастье, поэтому она понятна ребёнку и интересна взрослому читателю.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«Синяя птица» в литературе для детей и взрослых
</a:t>
            </a:r>
            <a:endParaRPr lang="en-US" sz="2938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изучения произведение особенно удобно: сюжет строится из ярких эпизодов, легко запоминается и помогает обсуждать важные жизненные ценности.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понять смысл путешествия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волшебные помощники не просто двигают сюжет, а раскрывают разные стороны поиска счастья и понимания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Мориса Метерлинка «Синяя птица» в сокращённом переводе Н. Любимова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путешествия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Рождественская ночь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детей появляется фея Берилюна и нарушает привычный порядок. С этого момента обыденный мир начинает меняться.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Волшебное поручение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Тильтиль и Митиль получают задание найти Синюю птицу для больной девочки. Поиск сразу становится важным и добрым делом.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Шапочка с камнем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предмет открывает скрытую сторону вещей: предметы и существа оживают, а реальность превращается в сказочное путешествие.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героев через сказочные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мест путешествия Тильтиля и Митиль в пьесе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496" y="1639059"/>
            <a:ext cx="240536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59256"/>
            <a:ext cx="350400" cy="28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53258"/>
            <a:ext cx="350400" cy="31146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Сцены, похожие на картины сна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эпизодов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следуют одно за другим быстро и почти без пауз. Из-за этого пьеса воспринимается как сон, где картины меняются неожиданно, но связаны общим поиском смысла.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с чудесным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беседуют с предметами, животными и стихиями, и каждый такой разговор раскрывает характеры. Так сказка превращается в размышление о мире и человеке.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Кот, Собака, Огонь, Вода и другие силы природы ведут себя как персонажи. Благодаря этому обычное становится необычным и запоминающимся.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фантастическими картинами стоят серьёзные мысли о страхе, доброте и выборе. Сказочный мир помогает увидеть привычные вещи по-новому.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пьесе связан с истиной и надеждой: он помогает героям заметить то, что в обычной жизни скрыто. Это не просто освещение, а знак внутреннего понимания.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света и тьмы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Тьма, напротив, вызывает тревогу и подчёркивает неизвестность. Когда дети сталкиваются с ней, становится ясно, что смелость и доверие важнее страха.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26629"/>
            <a:ext cx="4296900" cy="17124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образы помогают понять смысл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переводят сказочное действие в размышление о жизни: счастье, дом и простые вещи оказываются важнее чудесной добычи.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Мориса Метерлинка «Синяя птица»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пьесы и их значение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пьеса понятна школьникам: она говорит о простых, но важных вещах, которые есть рядом каждый день и часто остаются незамеченными.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Счастье в пьесе не выглядит редкой наградой или волшебным предметом. Оно связано с тем, как человек видит свой дом, близких и повседневную жизнь.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Тильтиля и Митиль показывает: искать счастье нужно не только во внешнем мире, но и в памяти, доброте, заботе и умении замечать хорошее.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счастья в пьесе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соединяются в одном движении: внешнее путешествие постепенно превращается во внутренний поиск смысла и ценностей.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мотив — поиск счастья, но он раскрывается через дом, семью и преодоление страха.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сюжета пьесы М. Метерлинка «Синяя птица» в сокращённом переводе Н. Любимова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мотивы произведения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Тильтиль действует решительно: он первым откликается на вызов, задаёт вопросы и старается понять, как устроен волшебный мир вокруг него.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Тильтиль и Митиль как герои-путешественники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Митиль кажется более мягкой и впечатлительной, но в трудные минуты проявляет смелость, любопытство и готовность идти рядом с братом.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образы дополняют друг друга: один помогает двигаться вперёд, другой — тонко чувствовать происходящее и замечать то, что ускользает от взгляда.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дети показывают, что важны не только решительность и сила, но и доверие, поддержка и умение сохранять надежду.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Фея, открывающая путь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Берилюна становится отправной точкой сказочного действия. Она посылает детей в путь и направляет их к поиску, который важен не только для них, но и для больной девочки.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Фея Берилюна и волшебная шапочка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Шапочка, меняющая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Шапочка с камнем позволяет увидеть скрытую жизнь вещей. Благодаря ей привычный мир превращается в чудесный, а обычное становится значительным и загадочным.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296" y="608550"/>
            <a:ext cx="30777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в Дворце Ночи и Лесу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6518049" y="1696645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оживают деревья, птицы и звери. Пространство становится тревожным, потому что природа словно испытывает детей на смелость.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19308" y="346080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Ночи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оказываются среди тайн и запретов. Неизвестность пугает их, но именно здесь они учатся осторожности и внутренней собранности.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819308" y="3075260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пути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Пережив страх, Тильтиль и Митиль не отступают. Они двигаются дальше, и это помогает им понять: опасность можно преодолеть, если не терять решимости.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разные пространства пьесы связаны с главными жизненными смыслами.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место испытывает героев по-своему, а финал показывает: главное открытие связано не с чудом, а с возвращением домой.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пьесы М. Метерлинка «Синяя птица» в сокращённом переводе Н. Любимова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места путешествия и их смысл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Сокращённый перевод передаёт основные события пьесы без лишних подробностей, поэтому сюжет остаётся понятным и динамичным для школьного чтения.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особенности перевода Н. Любимова
</a:t>
            </a:r>
            <a:endParaRPr lang="en-US" sz="286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Любимов сохраняет сказочную образность оригинала: предметы, явления и существа звучат как живые участники действия, а не как обычные детали сцены.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коротких реплик и простых диалогов. Они помогают быстро следить за действием и лучше понимать характеры героев.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перевод не теряет главной мысли произведения. Волшебная форма помогает ясно увидеть серьёзный разговор о счастье, доме и близких людях.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долгого путешествия дети возвращаются туда, откуда всё началось, и понимают, что дом не просто место, а пространство заботы, памяти и любви, которое делает человека сильнее.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о семье и доме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подчёркивает ценность родителей и повседневного тепла. Метерлинк показывает, что настоящее счастье не нужно искать далеко: оно связано с близкими людьми и простыми радостями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414" y="1565209"/>
            <a:ext cx="338700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914" y="1565209"/>
            <a:ext cx="338700" cy="33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564" y="3291301"/>
            <a:ext cx="350400" cy="3114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8064" y="3306874"/>
            <a:ext cx="350400" cy="28032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пьеса важна для современного школьника
</a:t>
            </a:r>
            <a:endParaRPr lang="en-US" sz="2938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близких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напоминает, что внимание к родным людям выражается в простых поступках, словах поддержки и умении замечать их состояние каждый день.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видеть ценное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учит не проходить мимо привычных вещей. То, что кажется обычным, может оказаться самым важным, если смотреть внимательно и вдумчиво.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и реальность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помогает различать настоящую мечту и пустую иллюзию. Это особенно полезно школьнику, который только учится ставить цели и оценивать их.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Тильтиль и Митиль показывают, как важно идти к цели вместе. Их отношения напоминают, что взаимная помощь делает любые трудности легче.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выстроена так, чтобы каждое новое испытание меняло не только события, но и понимание героями самих себя.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ведёт не к победе в обычном смысле, а к главному открытию: счастье связано с домом и близкими.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пьесы М. Метерлинка «Синяя птица» в сокращённом переводе Н. Любимова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пьесы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5950" y="1747029"/>
            <a:ext cx="3548100" cy="33956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51486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Синяя птица: сказка о главном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Метерлинка учит искать не чудесный предмет, а смысл, который уже есть рядом. В переводе Н. Любимова эта мысль звучит особенно ясно и по-человечески.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2026-05-18T18:29:49Z</dcterms:created>
  <dcterms:modified xsi:type="dcterms:W3CDTF">2026-05-18T18:29:49Z</dcterms:modified>
</cp:coreProperties>
</file>