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строение и функции костей, их химический состав и виды соединений.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Свойства, состав, строение и соединение костей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образуют прочный каркас тела, защищают внутренние органы и обеспечивают движение благодаря суставам. Они участвуют в образовании клеток крови и хранят важные минералы для обмена веществ.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костей в теле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35% - это органические компоненты, главным образом белок оссеин, который придаёт костям упругость и эластичность.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обеспечивают твёрдость и прочность кости, а органические – гибкость и способность противостоять нагрузкам.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состоят примерно на 65% из неорганических веществ, главным образом солей кальция и фосфора, а также содержат магний и натрий в меньших количествах.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костей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представляет собой тонкий соединительнотканный слой, покрывающий кость. В ней проходят кровеносные сосуды и нервы, обеспечивающие питание и рост костной ткани.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– защитная оболочка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плотный слой покрывает кость снаружи, обеспечивая её прочность и защиту от механических повреждений. Компактное вещество особенно развито в диафизах длинных костей.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 – прочный внешний слой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часть кости состоит из губчатого вещества с ячеистой структурой, что снижает вес кости, а полости заполнены костным мозгом – центром кроветворения.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Губчатое вещество и костный мозг внутри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типовой кости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кости, например бедренная и плечевая, имеют удлинённую форму и важны для мобильности, в их внутренних частях содержится костный мозг.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кости, как кости запястья и предплюсны, обычно кубовидные и обеспечивают устойчивость и амортизацию движений.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кости, такие как череп, ребра и лопатки, выполняют роль защиты органов и участвуют в кроветворении благодаря губчатому веществу.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кости, например позвонки, сочетают свойства разных типов и обеспечивают сложные функции и поддержку тела.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костей по форме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пластинками расположены лакуны с остеоцитами — живыми клетками, поддерживающими костную ткань и обеспечивающими обмен веществ.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 связаны тонкими канальцами, по которым поступают питательные вещества; между остеонами находятся межуточные пластинки – остатки старых структур.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структуру составляют остеоны – цилиндрические образования с концентрическими слоями костных пластинок вокруг центрального канала.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Микроскопическая структура кости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костный мозг находится в губчатом веществе плоских и некоторых коротких костей и отвечает за производство эритроцитов, лейкоцитов и тромбоцитов.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костный мозг, содержащий жир, располагается в полостях длинных костей у взрослых и может превращаться в красный при необходимости повышения кроветворения.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мозг: два вида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обладают высокой прочностью на сжатие и изгиб, выдерживая нагрузки в 30–40 раз превышающие вес тела. Эта прочность обеспечивает стабильность скелета.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твёрдость, кости сохраняют эластичность, позволяя эффективно противостоять динамическим нагрузкам и снижать риск переломов при движениях.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костей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придают кости прочность, а органические белки обеспечивают её гибкость и упругость.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соотношение минералов и органики обеспечивает одновременную твёрдость и эластичность костей.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класс, данные по химическому составу костей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неорганических и органических веществ в костях
</a:t>
            </a:r>
            <a:endParaRPr lang="en-US" sz="28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возрасте содержание органики в костях выше, что делает их гибкими и устойчивыми к деформациям под нагрузкой.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и взрослом возрасте увеличивается минеральная часть, кости становятся твёрже, но менее эластичны.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сопровождается снижением плотности костей, что повышает риск переломов и ведёт к развитию остеопороза.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костной ткани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767755"/>
            <a:ext cx="5955300" cy="31922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соединения костей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неподвижных, полуподвижных и подвижных соединений костей с указанием степени подвижности, примеров и функций в организме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соединения напрямую зависит от его структуры и обеспечивает разные функции — от защиты до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Швы — это плотные соединения между костями черепа, где движение полностью исключено. Это обеспечивает надёжную защиту головного мозга от травм.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Вколачивание представляет собой надёжное сцепление корней зубов с костной тканью челюсти. Эти соединения практически не изменяются с возрастом, обеспечивая стабильность.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соединения: швы, вколачивание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575" y="1389337"/>
            <a:ext cx="5385900" cy="48020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9875" y="1799700"/>
            <a:ext cx="5145300" cy="16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Межпозвоночные диски состоят из хрящевой ткани, которая допускает незначительные движения позвоночника и выполняет амортизационную функцию. При старении эластичность дисков снижается, уменьшая гибкость спины.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79875" y="4287215"/>
            <a:ext cx="4929000" cy="14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Лобковый симфиз — классический пример полуподвижного соединения, обеспечивающего лёгкую подвижность в тазовой области. Изменения хряща с возрастом влияют на общую подвижность таза.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соединения: хрящевые соединения
</a:t>
            </a:r>
            <a:endParaRPr lang="en-US" sz="31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состоят из покрытых гиалиновым хрящом костных поверхностей, окружённых суставной капсулой с синовиальной жидкостью. Это обеспечивает плавное и безопасное движение костей друг относительно друга.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суставов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суставам выполняются сгибательные, разгибательные, вращательные и другие движения. Суставы плеча и колена поддерживают мобильность и адаптацию к различным физическим нагрузкам.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подвижных суставов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соединения: особенности суставов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соединений костей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учебника биологии, 8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проникают в кость через надкостницу и специальные каналы, обеспечивая необходимый приток кислорода и питательных веществ для жизнедеятельности костной ткани.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мелких артерий доставляет минералы и органические соединения, поддерживая обменные процессы и укрепляя структуру костей.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продуктов обмена через венозную систему предотвращает накопление токсинов и способствует здоровому состоянию костей.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кровоснабжения замедляет регенерацию, ухудшая восстановление после переломов и увеличивая риск заболеваний костной ткани.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Кровоснабжение и питание костей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Регулярные занятия спортом стимулируют обмен веществ и способствуют укреплению костной ткани за счёт увеличения минерального содержания. Это уменьшает риск переломов.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Отсутствие движения, длительная гиподинамия ослабляют кости, сокращают массу скелета и повышают вероятность развития остеопении и остеопороза в будущем.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нагрузки на кости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Остеопороз — болезнь взрослых и пожилых, характеризующаяся снижением плотности костей и повышенной ломкостью, увеличивающей риск переломов даже при небольшой травме.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Переломы чаще появляются при ослабленной костной ткани, требуя длительной терапии и реабилитации для восстановления функций и прочности скелета.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Рахит возникает у детей при дефиците витамина D, нарушая нормальное минерализование костей и вызывая их размягчение, что приводит к деформациям.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 костями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Регулярная физическая активность стимулирует обновление костной ткани и поддерживает её плотность, снижая вероятность развития заболеваний.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Наследственность и гормональный фон значительно влияют на структуру и качество костей, а вредные привычки, как курение, негативно сказываются на их здоровье.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Полноценное питание с кальцием и витаминами D и K обеспечивает необходимый минеральный баланс для прочности и нормального роста костей.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здоровье костей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являются основой тела, выполняя функции опоры, защиты и движения. Их здоровье зависит от образа жизни, питания и возраста. Забота о костях важна для активного и полноценного существования.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костей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2026-05-09T03:47:12Z</dcterms:created>
  <dcterms:modified xsi:type="dcterms:W3CDTF">2026-05-09T03:47:12Z</dcterms:modified>
</cp:coreProperties>
</file>