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согласия и несогласия на уроке английского языка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 вежливого «да» и «нет» в школьных диалогах.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 в школе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нужны на уроке, в паре, в проекте и в разговоре с одноклассниками. Они помогают не только выразить мнение, но и сохранить дружелюбный тон.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согласие в английской речи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показывает, что вы разделяете точку зрения собеседника и готовы поддержать его ответ. В английском это часто выражается короткими, понятными фразами.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говорят Yes, I agree, I think so too, That’s right, Exactly, Me too. Эти выражения легко услышать в диалоге и легко использовать в ответе на уроке.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такие реплики означают: «Я согласен», «Я тоже так думаю», «Верно», «Точно». Они помогают быстро показать, что вы поняли и поддержали мысль собеседника.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особенно часто звучит в коротких беседах с учителем, в ответах у доски и в парной работе. Оно делает общение спокойным и понятным для всех участников.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соглашаться в английском языке помогает отвечать уверенно, не терять мысль и поддерживать разговор. Для школьника это важная часть вежливого общения.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вежливое несогласие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не обязательно звучит резко. Фразы I’m not sure и Not really позволяют показать сомнение без грубости и не обрывают разговор на полуслове.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see your point, but… показывает уважение к чужому мнению, а затем аккуратно вводит свою мысль. Это особенно полезно в парной работе и обсуждениях.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disagree slightly означает, что вы не согласны только частично. Такой вариант звучит мягче, чем прямое отрицание, и помогает сохранить доброжелательную атмосферу.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и по-английски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это можно передать как «Я не уверен», «Я понимаю твою мысль, но…», «Я немного не согласен», «Не совсем так». Важно говорить спокойно и уважительно.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 согласия и несогласия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форм для школьного общения.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 помогают выражать мнение ясно и без лишней резкости.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фраз для школьного диалога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ответы чаще встречаются в школьном диалоге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общении ученики часто не выбирают только крайние ответы, а дополняют их уточнением или коротким пояснением.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звучат мягкие и частично согласующие ответы: они помогают продолжать разговор без конфликта.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ответов в школьном диалоге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на мнение одноклассника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вежливую и точную реакцию в разговоре.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полного согласия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agree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прямо показывает полное согласие с собеседником. Она короткая, понятная и хорошо подходит для ответа на уроке, когда нужно быстро подтвердить мнение без лишних слов.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right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That’s right используют, когда хотите сказать, что сказано верно. Оно звучит естественно в диалоге и помогает поддержать ответ одноклассника или учителя.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Absolutely передаёт уверенное и сильное согласие. Его удобно использовать, если вы полностью поддерживаете идею и хотите показать это ясно и без колебаний.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Exactly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Exactly подчёркивает точное совпадение мнений. Она особенно полезна, когда вы хотите коротко подтвердить правильность мысли и не повторять длинное объяснение.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too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Me too помогает сказать, что вы разделяете то же мнение или чувство. Оно очень часто встречается в коротких школьных диалогах и звучит дружелюбно.
</a:t>
            </a:r>
            <a:endParaRPr lang="en-US" sz="8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частичного согласия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 оговоркой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agree, but… показывает, что вы поддерживаете только часть мнения. После неё удобно добавить своё уточнение и спокойно объяснить, что именно вы думаете иначе.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That may be true, however… помогает не спорить резко. Оно подходит, когда вы признаёте справедливую часть ответа, но хотите мягко продолжить обсуждение.
</a:t>
            </a:r>
            <a:endParaRPr lang="en-US" sz="99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верно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In some ways, yes показывает, что мысль собеседника верна не полностью, а только в некоторых пунктах. Это хороший вариант для спокойного и уважительного ответа.
</a:t>
            </a:r>
            <a:endParaRPr lang="en-US" sz="98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 so, but not completely помогает сохранить дружелюбие и добавить собственную точку зрения. Она особенно полезна в обсуждении книг, фильмов, школьных правил и проектов.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несогласие мягче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и perhaps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maybe и perhaps уменьшают категоричность ответа. Они помогают показать, что вы не отвергаете мнение собеседника полностью, а лишь выражаете осторожное сомнение.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 и kind of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 little и kind of смягчают несогласие и делают его менее прямым. Они особенно полезны, когда нужно сказать нечто аккуратно и без резкого тона.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 добавляет личную точку зрения и звучит спокойнее, чем прямое отрицание. Она помогает ученику говорить уверенно, но не спорить грубо.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really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Not really означает «не совсем» и часто звучит мягче, чем простое No. В устной речи оно помогает отказаться от идеи без лишней резкости.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при обсуждении домашнего задания, проекта или общего решения в группе. Они помогают сохранить уважение и продолжить разговор спокойно.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мягкие ответы: сравнение по тону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тон ответа: от уверенного и короткого до более осторожного и категоричного. Чем мягче формулировка, тем легче продолжать разговор без напряжения.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нейтральные ответы звучат менее резко и лучше подходят для школьного диалога, чем категоричные формулы.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речевого общения на уроке английского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интонация меняет смысл фразы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 ровный голос делает даже несогласие вежливым. Если говорить слишком громко или резко, собеседник может услышать раздражение, хотя слова сами по себе нейтральны.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мимика помогает показать уважение к чужому мнению. Нейтральное или спокойное лицо смягчает ответ, а недовольный взгляд может усилить конфликт даже при короткой фразе.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речи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торопится и делает короткую паузу, ответ звучит обдуманно. Слишком быстрый темп создаёт впечатление нетерпения, а это делает несогласие более жёстким.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может звучать по-разному из-за добавленных слов и интонации. Слова вроде maybe или I think помогают смягчить ответ, а резкое No без объяснения звучит грубо.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вежливость ответа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важны не только сами фразы, но и то, как они произнесены. Даже короткий ответ может звучать уважительно, если говорящий не перебивает и говорит спокойно.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интонация сильнее всего формируют впечатление от ответа, а остальные факторы дополняют его и делают общение мягче.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 для урока английского языка, 2025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выражении несогласия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70696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резкое «No»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 жёсткое No без смягчения часто звучит как отказ от разговора. Лучше начать с более нейтральной фразы, чтобы собеседник не почувствовал нападение.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7507" y="171133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прервать одноклассника на середине мысли, ответ кажется невежливым даже без грубых слов. Сначала нужно дослушать, а потом спокойно выразить своё мнение.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0907" y="1694393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You are wrong звучит слишком резко для школьного общения. Гораздо лучше говорить о своём мнении, а не оценивать человека как неправого.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4310" y="1694381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просто сказать I disagree и остановиться, разговор может оборваться. Короткая причина или пример помогают сделать ответ понятным и менее напряжённым.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17724" y="1694368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вздох или улыбка не по ситуации легко превращают несогласие в спор. Вежливый тон важнее самой формулы, особенно в работе в паре и группе.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резкий ответ более вежливым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сохранить смысл, но снизить резкость в устном диалоге.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несогласие в школьной переписке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выбирает тему, переписка часто выглядит как цепочка коротких сообщений. Один пишет Great idea! , другой отвечает I disagree, but maybe another topic is better. Даже без длинных объяснений видно, кто поддерживает идею, а кто предлагает альтернативу.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 домашнем задании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один ученик пишет: Yes, sure — и сразу становится понятно, что он готов помочь. Если он не уверен, то ответит I’m not sure, чтобы не звучать слишком резко. Короткие реплики экономят время и подходят для быстрых школьных договорённостей.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 чате решает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вопроса, восклицательный знак и эмодзи меняют впечатление от одной и той же фразы. Sure🙂 звучит дружелюбно, а Sure. может показаться сухим. В школьной переписке особенно важно писать ясно и спокойно, чтобы не обидеть собеседника.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ответов в учебных ситуациях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школьная ситуация может вызвать разную степень согласия или несогласия. Выбор зависит от того, насколько совпадает мнение ученика с мнением собеседника.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можно ответить по-разному: согласиться полностью, частично или мягко не согласиться, сохраняя рабочий тон.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диалогов по теме выражения мнения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61567"/>
            <a:ext cx="244200" cy="2170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фраз для запоминания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agree, Exactly, That’s true и Me too — это короткие и понятные формулы. Они помогают быстро поддержать собеседника в устном ответе или в чате.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несогласия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sure, I see your point, but… , I disagree и Not really позволяют не спорить резко. Такие ответы звучат спокойнее и дают время на объяснение своей позиции.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эти выражения помогают быстро реагировать на вопрос учителя или мнение партнёра. Короткая форма делает ответ естественным и не перегружает диалог лишними словами.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переписки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сообщениях такие фразы удобны, потому что они короткие и понятные. Они помогают сохранить дружелюбный тон даже тогда, когда мнения не совпадают.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Maybe, a little, I think и however делают фразу мягче. Они особенно полезны, когда ученик хочет выразить сомнение, но не хочет обидеть одноклассника.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полного согласия к сильному несогласию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речи ученики часто выбирают не крайние ответы, а промежуточные варианты. Это помогает точнее показать своё отношение и не обострять разговор.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что английская речь позволяет выражать не только «да» и «нет», но и разные оттенки мнения.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шкала уровней согласия и несогласия, 2025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ответ — самый сильный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выражать согласие и несогласие по-разному: коротко, мягко или более решительно. Главное — сохранять уважительный тон, чтобы разговор оставался спокойным и полезным.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2026-05-30T17:50:55Z</dcterms:created>
  <dcterms:modified xsi:type="dcterms:W3CDTF">2026-05-30T17:50:55Z</dcterms:modified>
</cp:coreProperties>
</file>