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животных: как устроен мир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упорядочивают многообразие животных?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ученые делят животных на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описано более 1,5 миллиона видов животных, и новые находки продолжают пополнять списки. Классификация помогает не запутаться в этом разнообразии, сравнивать виды и понимать их родство.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416493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3323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588" y="143323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1575" y="1390009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животных объединяют в группы
</a:t>
            </a:r>
            <a:endParaRPr lang="en-US" sz="2295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позвоночника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самых важных делений — на позвоночных и беспозвоночных. Позвоночник служит внутренней опорой тела и связан с более сложным строением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тела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сравнивают форму тела и расположение его частей. Этот признак помогает заметить общие черты строения и отличить близкие группы от более удаленных.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Жабры, легкие или дыхание через кожу показывают, как животное получает кислород. По этому признаку легко увидеть, связано ли оно с водой или лучше приспособлено к суше.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классификации учитывают, откладывает ли животное яйца или рождает детенышей. Важно и то, как развивается потомство: прямо или через личинку с заметными изменениями.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Водная, наземная, почвенная или воздушная среда влияет на строение и поведение животных. Поэтому образ жизни тоже помогает определить, к какой группе они относятся.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систематики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животные группируются от самых общих признаков к самым точным.
</a:t>
            </a:r>
            <a:endParaRPr lang="en-US" sz="128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и их признаки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главным признакам можно узнать крупные группы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групп различаются прежде всего строение тела и способ жизни, поэтому один и тот же признак помогает быстро определить класс или крупную группу.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животных, обобщение по основным систематическим группам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 — самая многочисленная группа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беспозвоночным относят насекомых, паукообразных, моллюсков, червей и ракообразных. Их объединяет отсутствие позвоночника, но внутри группы они очень разнообразны по строению и образу жизни.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считаются самой многочисленной группой животных на Земле. К ним относится около 1 миллиона описанных видов, и ученые продолжают открывать новые.
</a:t>
            </a:r>
            <a:endParaRPr lang="en-US" sz="794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живут в воде, почве, на суше и в других средах. Именно поэтому на изображениях они выглядят очень по-разному, хотя относятся к одной большой группе.
</a:t>
            </a:r>
            <a:endParaRPr lang="en-US" sz="81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беспозвоночных есть наружный скелет или плотные покровы. Они защищают тело, помогают сохранять форму и часто служат опорой для движений.
</a:t>
            </a:r>
            <a:endParaRPr lang="en-US" sz="8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группы животных по числу известных видов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носит схематический характер и показывает общий порядок групп, а не точные мировые подсчеты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упрощенном виде видно, что основное разнообразие животных связано с беспозвоночными, прежде всего с насекомыми.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данным школьной зоологии; точные доли зависят от обновления описанных видов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признаки водных позвоночных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 воде, поэтому их тело и движения приспособлены именно к водной среде. Форма тела помогает легче рассекать воду и экономить силы.
</a:t>
            </a:r>
            <a:endParaRPr lang="en-US" sz="1180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Дыхание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дыхания рыбы используют жабры, а передвигаются с помощью плавников. Эти органы позволяют им быстро менять направление и удерживаться в толще воды.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Покровы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большинства рыб покрыто чешуей и слизью. Такой покров уменьшает трение, защищает кожу и помогает животному легче скользить в воде.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Размножение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откладывает икру. К ним относятся карась, окунь, щука, а также акулы и скаты, хотя эти группы заметно отличаются друг от друга.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92" y="1352325"/>
            <a:ext cx="2501016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жизнь между водой и сушей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среды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проводят часть жизни в воде, а часть — на суше. Поэтому их часто можно встретить рядом с прудами, болотами и другими влажными местами.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земноводных тонкая и влажная, и через нее тоже происходит обмен газами. Из-за этого они особенно чувствительны к пересыханию и нуждаются во влаге.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лягушки, жабы и тритоны. Они хорошо показывают, как животное может быть связано сразу с двумя средами обитания.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 личинкой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земноводных личинки дышат жабрами и живут в воде. Затем они превращаются во взрослых животных, которые используют легкие и кожу для дыхания.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Пресмыкающиеся: сухая кожа и жизнь на суше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Сухая кожа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пресмыкающихся сухая кожа, покрытая чешуями. Такой покров уменьшает потерю влаги и помогает им жить в более сухих условиях, чем земноводным.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Дыхание легкими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дышат только легкими, поэтому не зависят от водной среды для дыхания. Это важное отличие делает их более приспособленными к жизни на суше.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на суше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откладывают яйца на суше. Их развитие меньше связано с водой, чем у земноводных, поэтому потомство может появляться в более сухих местах.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Примеры групп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пресмыкающимся относят ящериц, змей, черепах и крокодилов. У разных представителей внешний вид различается, но основные признаки группы сохраняются.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463" y="2935447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перья, клюв и полет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 покрыто перьями, которые защищают кожу, помогают сохранять тепло и делают полет более эффективным. У разных видов перья служат также для маскировки и привлечения партнера.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 обтекаемая форма тела помогают птицам летать или быстро передвигаться по земле и воде. Даже нелетающие птицы, например пингвины, используют крылья по-своему.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яйцами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птиц откладывает яйца с твердой скорлупой, которая защищает развивающийся зародыш. Родители часто заботятся о кладке и птенцах, согревая их и принося пищу.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постоянную температуру тела и поэтому могут быть активны в разное время года. Это позволяет им жить в самых разных условиях — от лесов до холодных морских берегов.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основных классов позвоночных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«лучшую» группу, а разные способы приспособления к среде. У каждого класса свой набор признаков, который связан с образом жизни и размножением.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совпадает у животных, тем ближе они в систематике. Различия помогают точно отделять один класс от другого.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школьному курсу биологии; значения в диаграмме отражают число основных признаков, перечисленных для каждого класса.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выкармливание детенышей молоком
</a:t>
            </a:r>
            <a:endParaRPr lang="en-US" sz="2112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встречаются на суше, в воде и даже в воздухе: к ним относятся человек, кошка, кит, белка и летучая мышь. Такое разнообразие показывает, насколько гибка эта группа.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Млекопитающих легко узнать по волосяному покрову и дыханию легкими. Волосы помогают сохранять тепло, а развитые легкие обеспечивают активное движение и жизнь в самых разных условиях.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группы — выкармливание детенышей молоком. Это дает малышам питание и защиту на раннем этапе развития, когда они еще не могут самостоятельно добывать пищу.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рождает живых детенышей, поэтому развитие потомства происходит внутри организма матери. Такой способ размножения делает заботу о детенышах особенно важной.
</a:t>
            </a:r>
            <a:endParaRPr lang="en-US" sz="10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02952"/>
            <a:ext cx="4332300" cy="14827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позвоночных по ключевым признакам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заметные признаки пяти классов позвоночных. По ним удобно сравнивать животных и быстро определять, к какой группе они относятся.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класса есть свой устойчивый набор признаков, поэтому одного внешнего сходства недостаточно для определения группы.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признаков классов позвоночных.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группу животного по признакам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основным признакам строения, дыхания, покровов тела и способа размножения.
</a:t>
            </a:r>
            <a:endParaRPr lang="en-US" sz="134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это очень разные животные: одно живет рядом с человеком, другое — в дикой природе. Но оба относятся к одному семейству кошачьих, поэтому их родство заметно по строению тела, зубам и повадкам.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кошка и амурский тигр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поражает размерами, однако по основным признакам он остается млекопитающим: дышит легкими, кормит детенышей молоком и рождает живых малышей. Система классификации помогает увидеть за внешним обликом общие черты.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и другие гиганты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известные виды как примеры систематики
</a:t>
            </a:r>
            <a:endParaRPr lang="en-US" sz="2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животных объединяют в группы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не запоминать тысячи названий отдельно, а видеть связи между ними. Это делает изучение животных более логичным и наглядным.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объединяет животных по реальным признакам, поэтому позволяет сравнивать их точно и без путаницы.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биологии; показатели отражают относительную значимость причин, выделенных в школьном курсе.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в науке и охране природы
</a:t>
            </a:r>
            <a:endParaRPr lang="en-US" sz="249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правильно включать виды в Красные книги и уточнять, какие животные действительно нуждаются в защите. Без точного названия вида охрана природы становится менее эффективной.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ученых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 и экологи используют классификацию, чтобы сравнивать животных, изучать их родство и понимать особенности поведения. Это упрощает исследование огромного числа видов.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медицине и ветеринарии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Ветеринары опираются на систематику, когда изучают строение, питание и болезни животных разных групп. Знание родственных связей помогает точнее выбирать способы помощи и ухода.
</a:t>
            </a:r>
            <a:endParaRPr lang="en-US" sz="1192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территорий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заповедников и национальных парков ведут учет видов, чтобы сохранять редких животных и их места обитания. Точная классификация делает такой учет понятным и надежным.
</a:t>
            </a:r>
            <a:endParaRPr lang="en-US" sz="1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помогает избежать правильная классификация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не 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животное не обязательно относится к одной группе с похожим по облику соседом. Кит выглядит как рыба, но это млекопитающее, потому что дышит легкими и кормит детенышей молоком.
</a:t>
            </a:r>
            <a:endParaRPr lang="en-US" sz="959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комплекс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верного определения группы рассматривают не один, а несколько признаков сразу: строение тела, покровы, дыхание, размножение и развитие. Только так классификация становится точной.
</a:t>
            </a:r>
            <a:endParaRPr lang="en-US" sz="973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тоже не 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летать не делает животное птицей. Летучая мышь умеет летать, но у нее есть шерсть, она рождает живых детенышей и выкармливает их молоком.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увидеть порядок в мире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образуют стройную систему от царства до вида, а их различия и сходство помогают понять родство. Благодаря систематике изучение животного мира становится точным, удобным и по-настоящему понятным.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2026-05-31T19:46:22Z</dcterms:created>
  <dcterms:modified xsi:type="dcterms:W3CDTF">2026-05-31T19:46:22Z</dcterms:modified>
</cp:coreProperties>
</file>