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Character Qualities in English: Vocabulary, Meaning, and Real-Life Use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характере помогают говорить о людях точно и убедительно.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Character Vocabulary Matters in Grade 10 English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Grade 10, students move beyond memorizing words and start using character vocabulary in comparisons, arguments, and detailed descriptions of people, texts, and real-life behaviour.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Are Character Qualities?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Стабильные черты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Character qualities are relatively stable traits that shape how a person behaves, chooses, and reacts. They are noticed not in one moment, but in repeated patterns across situations.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usually describes these traits with adjectives such as responsible, honest, kind, brave, patient, and creative. Such vocabulary makes it easier to explain personality clearly and precisely.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 контексте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These words become meaningful when connected to real actions at school, in a team, during conflict, or under pressure. They show how language reflects human behaviour.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Character vocabulary develops emotional intelligence as well as speaking and writing skills. It helps students analyse people, justify opinions, and describe attitudes in a thoughtful, academic way.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6922" y="3090836"/>
            <a:ext cx="2730700" cy="16933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Character Traits in Everyday School Situations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398350" y="1815600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Групповые проекты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During group work, responsibility, fairness, and cooperation become visible through shared tasks, careful planning, and willingness to help others finish the common result on time.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98350" y="3586751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с одноклассниками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disagreements, patience, self-control, and respect matter most. They help students avoid insults, understand different viewpoints, and solve problems without making the situation worse.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3264400" y="1815600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Class discussion reveals confidence, respect, and honesty. A student who speaks clearly, listens carefully, and disagrees politely shows strong communication habits and mature social behaviour.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129368" y="3586751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 исправления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thoughtful student does not hide mistakes. Admitting an error, learning from it, and trying again shows honesty, resilience, and a willingness to improve.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6130450" y="1815600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Deadlines show whether a learner is organised and persistent. Finishing homework regularly, checking work, and correcting mistakes are practical signs of discipline and responsibility.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61638"/>
            <a:ext cx="5139684" cy="20331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Adjectives for Describing Character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в английском языке чаще всего описывается через прилагательные, которые легко использовать в предложениях о людях и героях.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позволяют быстро строить точные характеристики и легко переходят из словаря в устную и письменную речь.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character qualities; примеры составлены для школьного употребления.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948" y="1900220"/>
            <a:ext cx="54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72220"/>
            <a:ext cx="720000" cy="57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537336"/>
            <a:ext cx="720000" cy="576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Responsible, Reliable, and Dependable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Responsible means taking duty seriously and accepting the consequences of your actions. In school, it is shown by completed assignments, punctuality, and honest correction of mistakes.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Reliable people can be trusted to do what they promised. In group work, this means following through on tasks, meeting deadlines, and not leaving others with unfinished work.
</a:t>
            </a:r>
            <a:endParaRPr lang="en-US" sz="944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Заслуживает доверия
</a:t>
            </a:r>
            <a:pPr algn="l" indent="0" marL="0">
              <a:lnSpc>
                <a:spcPct val="100000"/>
              </a:lnSpc>
              <a:buNone/>
            </a:pPr>
            <a:r>
              <a:rPr lang="en-US" sz="8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Dependable is close to reliable and emphasizes steady, predictable behaviour. Teachers and classmates value such students because they create stability, especially before tests and important projects.
</a:t>
            </a:r>
            <a:endParaRPr lang="en-US" sz="820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responsible student prepares in advance, keeps promises, and admits errors instead of blaming others. These habits strengthen trust and make cooperation more efficient and respectful.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Which Character Qualities Are Valued Most by Teenagers?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survey reflects preferences rather than fixed rules, but it shows which traits teenagers notice most when choosing classmates, friends, and group partners.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Trust-related qualities dominate the results, suggesting that predictability, fairness, and cooperation matter most in peer relationships.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 среди 10-классников; распределение приведено по данным, указанным в задании.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Honesty, Trust, and Academic Integrity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добросовестность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Academic integrity means doing your own work and respecting other people’s ideas. Honest students do not copy, invent results, or present someone else’s work as their own.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 honest person can admit a mistake without trying to hide it. This habit makes learning stronger, because errors become useful information instead of a source of conflict.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и доверие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Honesty builds trust because people know they can rely on what someone says. In school, this matters in friendships, discussions, and any situation where accuracy is important.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Честное высказывание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class discussion, honesty also means giving sincere opinions and accurate self-assessment. Students can disagree respectfully while staying clear, direct, and fair with their words.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006387"/>
            <a:ext cx="90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2006387"/>
            <a:ext cx="90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8617" y="3648244"/>
            <a:ext cx="900000" cy="9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Kindness, Respect, and Empathy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1768452" y="1911289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Kindness
</a:t>
            </a:r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Kindness means being helpful, supportive, and considerate. In a school group, kind behaviour encourages others, reduces tension, and makes cooperation more comfortable for everyone involved.
</a:t>
            </a:r>
            <a:endParaRPr lang="en-US" sz="997" dirty="0"/>
          </a:p>
        </p:txBody>
      </p:sp>
      <p:sp>
        <p:nvSpPr>
          <p:cNvPr id="12" name="Text 2"/>
          <p:cNvSpPr txBox="1"/>
          <p:nvPr/>
        </p:nvSpPr>
        <p:spPr>
          <a:xfrm>
            <a:off x="6137121" y="1910855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Respect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Respect includes polite language, attention to boundaries, and acceptance of different opinions. It allows students to disagree without insulting others or ignoring their perspective.
</a:t>
            </a:r>
            <a:endParaRPr lang="en-US" sz="1012" dirty="0"/>
          </a:p>
        </p:txBody>
      </p:sp>
      <p:sp>
        <p:nvSpPr>
          <p:cNvPr id="13" name="Text 3"/>
          <p:cNvSpPr txBox="1"/>
          <p:nvPr/>
        </p:nvSpPr>
        <p:spPr>
          <a:xfrm>
            <a:off x="3924130" y="3650716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Empathy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Empathy is the ability to understand another person’s feelings and reasons for reacting in a certain way. It helps students respond thoughtfully instead of judging too quickly.
</a:t>
            </a:r>
            <a:endParaRPr lang="en-US" sz="1012" dirty="0"/>
          </a:p>
        </p:txBody>
      </p:sp>
      <p:sp>
        <p:nvSpPr>
          <p:cNvPr id="14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Character Qualities Develop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повторяющееся поведение постепенно превращается в устойчивую черту характера.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ответ у доски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ученик поднимает руку, хотя не уверен в идеальной формулировке. Он всё же отвечает и постепенно замечает, что страх ошибки уменьшается, а речь становится свободнее и точнее.
</a:t>
            </a:r>
            <a:endParaRPr lang="en-US" sz="1136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в споре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обсуждения темы школьник вежливо не соглашается с одноклассником и приводит аргументы. Такая смелость важна не только для дебатов, но и для умения отстаивать мнение без резкости и давления.
</a:t>
            </a:r>
            <a:endParaRPr lang="en-US" sz="106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на презентации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классом ученица выступает с коротким сообщением, держит контакт с аудиторией и спокойно отвечает на вопросы. Её уверенность опирается на подготовку, а смелость помогает говорить даже тогда, когда есть волнение.
</a:t>
            </a:r>
            <a:endParaRPr lang="en-US" sz="1063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смелость и уверенность помогают говорить по-английски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развиваются самоконтроль, терпение и дисциплина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замечает, как спокойные и организованные люди справляются со стрессом, не теряя контроля.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попытка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старается сдержать импульсивную реакцию, внимательно слушает и выполняет задание без спешки.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действия становятся регулярными: привычка ждать, планировать и доводить дело до конца укрепляется.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навык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самоконтроль, терпение и дисциплина проявляются и в учёбе, и в сложных ситуациях.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качества характера поддерживают успех в учёбе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 разовый успех, а устойчивую разницу в учебных привычках. Чем выше организованность, тем стабильнее участие в работе и подготовка к проверкам.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Самодисциплина, ответственность и настойчивость дают самый заметный эффект там, где нужен регулярный труд, а не краткое усилие.
</a:t>
            </a:r>
            <a:endParaRPr lang="en-US" sz="888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модель по теме «character qualities»; данные иллюстративные, 2025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070197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 отрицательные черты: сравнение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черта характера связана с типичным поведением и последствиями для общения и учёбы.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черты укрепляют доверие и сотрудничество, а отрицательные быстро отражаются на качестве общения и результатах работы.
</a:t>
            </a:r>
            <a:endParaRPr lang="en-US" sz="83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лексики по теме character qualities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ситуации недостаточно, чтобы делать надёжный вывод о характере человека.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становятся заметны только через повторяющееся поведение. Для точного описания важно наблюдать за человеком в разных обстоятельствах и использовать слова usually, often, tends to.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Логический вывод по теме анализа характера в английском языке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6958" y="1671375"/>
            <a:ext cx="3193475" cy="31123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в групповой работе и проектах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7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Справедливое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 уважение проявляются, когда участники оценивают вклад друг друга объективно. Такая атмосфера уменьшает напряжение и помогает всем чувствовать себя значимой частью проекта.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задач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Ответственные участники сразу договариваются, кто за что отвечает, и соблюдают сроки. Это снижает хаос, помогает группе двигаться по плану и делает результат более качественным.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94772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сильная идея может потерять качество без дисциплины и взаимной поддержки. Характер влияет не только на общение, но и на то, насколько убедительной получится итоговая работа.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94772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успешной команде важно не перебивать и принимать разные мнения. Внимание к чужой точке зрения делает обсуждение спокойнее и позволяет находить более сильные решения.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развивать сильные черты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 саморазвитию и закреплению полезных привычек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в литературе и реальной жизни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25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и сравнивая персонажей, ученики учатся точнее описывать людей вокруг себя. Это развивает не только лексику, но и способность замечать мотивы и поведение без поспешных выводов.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25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книгах черты героя обычно видны через поступки, а не через прямое объяснение. Поэтому courage, honesty или selfishness запоминаются лучше, когда связаны с конфликтом и его последствиями.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6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Осмысленное использование слов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связано с конкретной ситуацией, его легче употребить в устной речи и сочинении. Тогда характер воспринимается как живая тема, а не как список отдельных прилагательных.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6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школа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жизни те же качества проявляются в помощи одноклассникам, признании ошибки и спокойной реакции на трудности. Так словарь выходит за рамки упражнения и становится частью опыта.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Самооценка личных качеств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шкала помогает увидеть сильные стороны и выбрать одну-две черты для дальнейшей работы. Её удобно использовать для устного высказывания на английском.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Самооценка показывает, какие качества уже устойчивы, а какие нуждаются в развитии; это делает разговор о себе более точным и содержательным.
</a:t>
            </a:r>
            <a:endParaRPr lang="en-US" sz="838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условного класса по мини-анкете самооценки, 2025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 character qualities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о качествах характера помогает не только описывать людей, но и точнее понимать себя, сравнивать поступки и говорить по-английски более уверенно, осмысленно и убедительно.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2026-05-31T14:15:12Z</dcterms:created>
  <dcterms:modified xsi:type="dcterms:W3CDTF">2026-05-31T14:15:12Z</dcterms:modified>
</cp:coreProperties>
</file>