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склонения имён существительных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как существительные меняются по падежам!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склонения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показывает, как имя существительное меняется по падежам. Эти изменения помогают правильно подбирать окончания, читать предложения без путаницы и писать слова аккуратно в любой форме.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склонение: кто к нему относится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первому склонению относятся слова женского рода с окончаниями -а и -я: мама, книга, земля, тётя. Их начальную форму узнать легко: она заканчивается на одну из этих букв.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же склонению относятся и некоторые слова мужского рода: папа, дядя, юноша. Хотя они обозначают мужчин, по форме в словаре ведут себя как слова первого склонения.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поставь слово в начальную форму. Если оно женского рода и оканчивается на -а или -я, перед тобой почти наверняка первое склонение.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725" y="1744875"/>
            <a:ext cx="63105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5238" y="1744875"/>
            <a:ext cx="63105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склонение: примеры изменений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первого склонения в разных падежах появляются окончания -ы, -и, -е, -у, -ой. Например: мама — мамы, к маме, о маме.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деле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земля тоже меняется по правилам первого склонения: земли, земле. Такие формы помогают строить точные предложения и не теряться в тексте.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слово с образцом: если слышишь окончание -а или -я в начальной форме, вспоминай первое склонение и проверяй окончание по вопросу.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склонение: мужской и средний род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склонении много слов мужского рода с нулевым окончанием: стол, конь, день. В словаре у них нет заметной последней гласной, но это не мешает узнать склонение.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среднего 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же относятся слова среднего рода на -о и -е: окно, море, поле. Они часто встречаются в упражнениях, поэтому их полезно узнавать быстро и без сомнений.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склонение: окончания в падежах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второго склонения в падежах часто появляются окончания -а и -у. Например: стола, столу. Эти формы нужно запоминать вместе с вопросами.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встречаются окончания -ом и -е: столом, о столе. Они помогают понять, как слово звучит в предложении и какую форму выбрать.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моря и морю окончания тоже меняются по образцу второго склонения. Здесь важно смотреть не только на последнюю букву, но и на начальную форму слова.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проверять слова с мягкой основой, а также слова на -й и -ь. Они любят устраивать маленькие хитрости, но правило всё равно остаётся тем же.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склонение: особая группа слов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третьему склонению относятся слова женского рода с мягким знаком на конце: ночь, мышь, тетрадь, печь. В начальной форме у них нет окончаний -а или -я.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этой группы — мягкий знак в конце слова. Он словно маленький маячок, который подсказывает: это третье склонение, не путай его с другими.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узнать, если посмотреть сразу на два признака: род и окончание. Если слово женского рода и оканчивается на мягкий знак, правило почти всегда ведёт в третье склонение.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416" y="1721425"/>
            <a:ext cx="548775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66" y="1721425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4391" y="1753542"/>
            <a:ext cx="750900" cy="6674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склонение: как изменяются слова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третьего склонения часто появляется окончание -и: ночи, мыши. Оно встречается во многих падежных формах и помогает слову изменяться по правилу.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-ью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может появиться форма с -ью: тетрадью. Такое окончание звучит не всегда отчётливо, поэтому его нужно проверять особенно внимательно.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 тетради и у мыши показывают, что окончания третьего склонения лучше подбирать по вопросу и образцу, а не только по слуху.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склонение слова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 на окончание: -а, -я обычно указывают на первое склонение, нулевое окончание у мужского рода и -о, -е у среднего рода — на второе.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женского рода оканчивается на мягкий знак, это третье склонение. Но не забывай про особые случаи: их нужно проверять отдельно и спокойно.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поставь слово в начальную форму. Так легче увидеть его род и окончание, а значит, и заметить, к какой группе оно относится.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слова «путь»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путь выглядит необычно: на конце есть мягкий знак, но это не третье склонение. Оно относится ко второму, поэтому его нужно запоминать отдельно, как слово-путешественник с собственным маршрутом и характером.
</a:t>
            </a:r>
            <a:endParaRPr lang="en-US" sz="1346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осторожные подружки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дочь, ночь и мышь легко узнать по мягкому знаку и женскому роду. Они относятся к третьему склонению и часто появляются в заданиях, где нужно быть особенно внимательным к окончанию.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обманывает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последняя буква подсказывает не всё. Поэтому важно смотреть не только на конец слова, но и на его род, начальную форму и образец. Тогда даже хитрые слова перестанут запутывать.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особые случаи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ударение помогает при письме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не меняет склонение, но подсказывает, где в слове может скрываться ошибка. Особенно внимательно нужно смотреть на безударные окончания, потому что они звучат не совсем отчётливо.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окончание плохо слышно, полезно задать вопрос к слову и вспомнить образец. Так проще выбрать нужную букву в словах вроде в земле, у мыши, на столе.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проверять слово только на слух, легко ошибиться. Поэтому ударение — это не помощник для выбора склонения, а сигнал: здесь нужно проверить окончание ещё раз.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вопросы и окончания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Ставим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 слову подбирают вопрос падежа: кто? что? кого? чего? кому? чему? Это помогает понять, в какой форме стоит существительное.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Выбираем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 вопросу и по образцу слова находят нужное окончание. Так легче не перепутать родственные формы и написать слово аккуратно.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сравнивают слово со склонением и ещё раз читают предложение целиком. Если форма звучит странно, значит, окончание нужно проверить.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склонение: пошаговый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последовательно определить склонение существительного по начальной форме, роду, окончанию и особым случаям.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 обычно легко узнать: это слова женского рода с окончаниями -а или -я, например мама, земля, тётя. Они часто меняют окончание заметнее других.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склонение объединяет сразу две группы: мужской род с нулевым окончанием, как стол и конь, и средний род на -о, -е, как окно и море.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склонения самые частые в русском языке, поэтому их признаки стоит помнить особенно хорошо. Тогда в предложении легче быстро выбрать правильную форму.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первого склонения чаще встречаются формы с -ы, -и, -е, -у и -ой. У слов второго склонения набор окончаний другой, поэтому важно не путать эти группы.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 второе склонение: различия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склонение: как не перепутать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 узнаётся по женскому роду и мягкому знаку на конце слова. Такие слова, как ночь, мышь, печь и тетрадь, относятся именно сюда.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нет окончания -а или -я в начальной форме, поэтому они сразу отличаются от слов первого склонения. Здесь важно смотреть не только на последнюю букву, но и на род.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заканчивается на ь, нужно не спешить с выводом. Сначала проверь род и вспомни образец: тогда слово не убежит в чужое склонение.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в предложении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существительное меняет форму по смыслу: в саду, из сада, к саду. Благодаря этому мы понимаем, кто, что и с чем связано в тексте.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выбрано неправильно, фраза может стать неясной или даже смешной. Поэтому склонение помогает писать точно, а читать —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пишут маме вместо мамы, потому что не проверяют слово по вопросу. Важно помнить: окончание должно подходить к форме слова, а не только звучать похоже.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ноча и ночи, особенно если слово слышится не очень чётко. Безударные окончания любят прятаться, будто играют в прятки.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отнести путь к первому склонению только по последней букве. Здесь нужно смотреть на род и помнить, что это особое слово второго склонения.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пользоваться правилом, образцом слова и внимательной проверкой окончания. Тогда орфографические ловушки становятся гораздо менее страшными.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склонения нужно помнить, чтобы быстро проверять окончания перед письмом.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 теме «Три склонения имён существительных»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слов помогают не растеряться в падежах: достаточно вспомнить род, окончание и особые случаи, и выбор становится гораздо проще.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земля: у каждого свой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мама и земля похожи только тем, что оба относятся к первому склонению. Но у них разные окончания в формах: у каждого слова свои проверочные модели. Если сравнивать род и начальную форму, ошибка быстро исчезает.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море, ночь и мышь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стол и море помогают увидеть второе склонение, а ночь и мышь — третье. Когда ребёнок сравнивает их по родам и окончаниям, становится ясно, почему у каждого слова свой набор падежных форм.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 склонениях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склонения помогают быстро понять, как меняются имена существительные по падежам. Если знать род, окончание и особые случаи, писать станет легче, а русский язык — гораздо понятнее.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2026-05-22T00:41:17Z</dcterms:created>
  <dcterms:modified xsi:type="dcterms:W3CDTF">2026-05-22T00:41:17Z</dcterms:modified>
</cp:coreProperties>
</file>