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климат: что это такое и чем они отличаются
</a:t>
            </a:r>
            <a:endParaRPr lang="en-US" sz="2649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каждый день, а климат формируется годами — по многолетним наблюдениям.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погода и климат важны в жизни человека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 одежду, транспорт, отдых и безопасность. Климат определяет, какие растения и животные живут в регионе, а также как люди строят дома. В России условия заметно различаются: север холоднее, юг теплее, побережья мягче из‑за моря.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426" y="1451264"/>
            <a:ext cx="5049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507544"/>
            <a:ext cx="700800" cy="560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6952" y="1451264"/>
            <a:ext cx="6732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погода
</a:t>
            </a:r>
            <a:endParaRPr lang="en-US" sz="3184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показывает, насколько воздух тёплый или холодный. Она меняется в течение суток из‑за нагрева Солнцем и охлаждения поверхности. Это один из главных показателей при прогнозе погоды.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связана с количеством водяного пара в воздухе. Когда пар охлаждается, он превращается в капли или льдинки, и тогда выпадают осадки: дождь, снег, град.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описывает, сколько неба закрыто облаками. Она влияет на то, сколько солнечного тепла дойдёт до поверхности. Плотные облака часто связаны с дождём или снегом.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помогает понять, какая погода вероятна в ближайшее время. При его изменениях меняются ветры и перенос воздуха. Поэтому давление регулярно измеряют и учитывают в прогнозах.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это движение воздуха. Он может усиливаться перед непогодой и переносит влажный воздух, облака и запахи. Скорость измеряют приборами, а направление определяют по сторонам горизонта.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нагрев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нагревают Землю неравномерно. Ближе к экватору тепла больше, а к полюсам — меньше, поэтому средние температуры заметно различаются. 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источник тепла на Земле
</a:t>
            </a:r>
            <a:endParaRPr lang="en-US" sz="2129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 и времена года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задаёт смену времён года. Когда она по‑разному освещена, меняются не только температуры, но и длина дня. Поэтому погода в разные месяцы тоже отличается.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температура по месяцам
</a:t>
            </a:r>
            <a:endParaRPr lang="en-US" sz="2676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день обычно длиннее, поэтому поверхность получает больше тепла. Осенью Солнце светит ниже, и средняя температура начинает падать.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линия по месяцам поднимается и затем снова опускается, это показывает сезонный ход температуры. Годовая амплитуда — разница между максимумом и минимумом.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(условные значения), не данные наблюдений.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Погоду создают воздушные массы: они переносят тепло или холод на большие расстояния. Когда к месту наблюдения приходит новая масса, меняются температура, влажность и характер облаков.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границе разных воздушных масс возникают фронты. Тёплый фронт часто приносит сплошную облачность и затяжные осадки, а холодный — более резкие изменения.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и области пониженного давления связаны с усилением ветра и ростом облачности. В их зоне погода обычно становится неустойчивой: то осадки, то прояснения.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движения атмосферы изменения могут происходить за часы и даже быстрее. Поэтому один и тот же район может сначала пережить похолодание, а затем получить потепление.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погода меняется быстро
</a:t>
            </a:r>
            <a:endParaRPr lang="en-US" sz="28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дождь и снег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в атмосфере (испарение → охлаждение → облака → осадки)
</a:t>
            </a:r>
            <a:endParaRPr lang="en-US" sz="9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1–7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направление ветра важно учитывать при прогнозе: они связаны с переносом воздуха и могут заметно меняться при смене погоды.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предсказания помогают заранее оценить, как ветер повлияет на погоду ближайшие дни.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Синоптические службы используют данные наблюдений и компьютерные модели для прогнозов на ближайшие дни (обычно 1–7 дней).
</a:t>
            </a:r>
            <a:endParaRPr lang="en-US" sz="6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30104"/>
            <a:ext cx="3709500" cy="9982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климат: главное различие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по‑разному описывают атмосферу в конкретный момент и в течение долгого времени.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прогноз показывает, что случится «здесь и сейчас», а климат помогает понять «как обычно бывает» в регионе.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 материалам школьного курса естествознания/географии (обобщённые признаки).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различаются тем, сколько солнечного тепла получает поверхность и как движется воздух. Между основными поясами есть переходные области, где условия меняются более плавно.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обычно выделяют экваториальный, тропический, умеренный и полярный пояса. Большая часть России расположена в умеренном поясе, поэтому смена времён года там выражена особенно хорошо.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осадков выпадает в разных природных зонах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формируют запасы воды в почве и влияют на влажность воздуха: где дождей мало, растения экономят воду, а где их много — растительность растёт быстрее.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прямую связь: чем больше осадков, тем богаче условия для лесов и тем меньше вероятность засухи в течение года.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условные значения для наглядного сравнения. Точные средние величины зависят от региона и конкретного периода наблюдений.
</a:t>
            </a:r>
            <a:endParaRPr lang="en-US" sz="6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1900" y="1486730"/>
            <a:ext cx="700500" cy="560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разных частях России
</a:t>
            </a:r>
            <a:endParaRPr lang="en-US" sz="29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холод и долгая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зима обычно продолжается дольше из‑за более низких температур и редкого прогрева поверхности. Лето короткое, поэтому растениям и животным нужно успевать развиваться за небольшой период.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Центр: умеренный климат и сезоны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центральных районах России климат умеренный: меняются сезоны, а погода становится заметно разной от месяца к месяцу. Весна и осень часто выражены сильнее, чем на юге.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Черноморское побережье: мягче зима и влажнее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побережья влияние моря ощущается сильнее: зимой становится теплее, а летом — мягче, при этом нередко выше влажность. Такой «морской» эффект сглаживает резкие перепады температуры.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узнают прогноз погоды
</a:t>
            </a:r>
            <a:endParaRPr lang="en-US" sz="2847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 метеостанциях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измеряют температуру, давление, влажность, облачность и другие показатели. Данные собираются по времени и отправляются дальше для анализа и расчётов.
</a:t>
            </a:r>
            <a:endParaRPr lang="en-US" sz="157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Съёмка со спутников и радиоизмерения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дают сведения об облаках и их движении, а радиозонды позволяют изучать атмосферу на высотах. Метеорадары уточняют, где и как развиваются осадки.
</a:t>
            </a:r>
            <a:endParaRPr lang="en-US" sz="1659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на 1–7 дней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Синоптики сравнивают все данные и запускают компьютерные модели. Они оценивают, как изменятся воздушные массы и погодные параметры в ближайшие дни, и оформляют прогноз.
</a:t>
            </a:r>
            <a:endParaRPr lang="en-US" sz="157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Гроза, сильный ливень, град и жара могут быть опасны для людей, транспорта и растений. У грозы важны молнии и порывистый ветер, у ливня — риск резких подтоплений и нарушений движения.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Гололёд и туман ухудшают видимость и повышают риск травм. Метель и сильный ветер делают дороги непроходимыми, могут сбивать с равновесия и срывать предметы, опасные для прохожих.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Метеопредупреждения помогают заранее оценить риск непогоды. Следуя рекомендациям, можно выбрать безопасный маршрут, ограничить поездки и подготовить дом и транспорт к сильным порывам и снегопадам.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погодные явления
</a:t>
            </a:r>
            <a:endParaRPr lang="en-US" sz="3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природу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растения «пережидают»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низкие температуры и короткое лето задают темп природе. Там чаще всего встречаются мхи и лишайники: они выживают даже при холодах и помогают удерживать влагу у поверхности земли.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хвойные леса приспосабливаются к морозам
</a:t>
            </a:r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климат более прохладный и длительная зима меняет круглый год. Хвойные деревья лучше переносят морозы и дают основу для целых экосистем: от лесной подстилки до животных, которые находят корм зимой.
</a:t>
            </a:r>
            <a:endParaRPr lang="en-US" sz="150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Степь: травы борются с засухой
</a:t>
            </a:r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теплее и суше, поэтому травянистым растениям важно успевать расти в сезон, когда влаги достаточно. Климат влияет и на животных: их миграции и поведение подстраиваются под доступность воды.
</a:t>
            </a:r>
            <a:endParaRPr lang="en-US" sz="17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средняя температура за много лет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колебаниях от года к году важно смотреть на общий наклон линии: она отражает многолетнюю тенденцию, а не краткий всплеск тепла.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повышение на графике указывает на потепление как тренд. Чтобы делать выводы о климате, нужны длинные ряды наблюдений, а не единичные экстремумы.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условные значения для демонстрации подхода к анализу. Реальные ряды берутся из метеонаблюдений конкретных территорий.
</a:t>
            </a:r>
            <a:endParaRPr lang="en-US" sz="6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климат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причинно-следственных связей: от выбросов до последствий для климата и природы.
</a:t>
            </a:r>
            <a:endParaRPr lang="en-US" sz="9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 метеорологи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собирают данные об основных параметрах атмосферы: температуре, давлении, влажности, ветре и осадках. Эти сведения нужны для анализа погоды и составления прогнозов.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приборы измеряют разные характеристики атмосферы, а вместе они дают полную картину: от того, насколько «тёплый» воздух и как он движется, до количества выпавшей воды или льда.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метеостанций (по стандартным методам наблюдений).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из дома проверьте прогноз: в жару возьмите воду, головной убор и лёгкую одежду. Это помогает избежать перегрева и снизить риск плохого самочувствия.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ожидается холод, заранее подберите тёплую куртку, шапку и перчатки. Слоистая одежда удобнее: она позволяет менять степень тепла в зависимости от температуры и ветра.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грозы, сильного ветра или гололёда действуйте осторожно: выбирайте безопасный маршрут, избегайте открытых мест и проводов, держите дистанцию на дороге и следуйте указаниям служб.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к разной погоде
</a:t>
            </a:r>
            <a:endParaRPr lang="en-US" sz="27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быстро, а климат складывается надолго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описывает состояние атмосферы в конкретный день, а климат — многолетние особенности территории. На них влияют Солнце, воздушные массы, океаны, рельеф и деятельность человека.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2026-05-13T00:03:54Z</dcterms:created>
  <dcterms:modified xsi:type="dcterms:W3CDTF">2026-05-13T00:03:54Z</dcterms:modified>
</cp:coreProperties>
</file>