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 и анализирующее скрещивание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ключа к пониманию наследования признаков.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не ограничивается простыми схемами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признаки часто наследуются сложнее, чем в классических примерах Менделя. Множественные аллели объясняют разнообразие вариантов одного гена, а анализирующее скрещивание помогает увидеть скрытый генотип через потомство.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более вариантов одного гена могут существовать в популяции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общей биологии: раздел о множественных аллелях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особи сохраняются только два аллеля, но в популяции их вариантов может быть гораздо больше.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множественных аллелей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ген может иметь несколько вариантов и по-разному проявляться в признаке.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 расширяют число фенотипов без увеличения числа генов в отдельной особи.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система ABO человека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Фенотипы системы ABO в популяции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универсальную статистику, а типичное соотношение фенотипов: AB встречается реже, чем A и O.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 иллюстрирует, как комбинации трёх аллелей создают четыре фенотипа и неодинаковую частоту их проявления.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системе ABO; условные значения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IA, IB и i в системе ABO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Кодоминантность IA и IB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совместном присутствии этих аллелей в генотипе оба проявляются одновременно, поэтому формируется группа AB без взаимного подавления признаков.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аллеля i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i не образует собственного антигена и проявляется только тогда, когда в генотипе отсутствуют IA и IB, то есть в состоянии ii.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A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Группу A дают генотипы IAIA и IAi: в обоих случаях на эритроцитах формируется антиген A, а рецессивный i не меняет фенотип.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B и O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Группу B определяют генотипы IBIB и IBi, а группа O возникает только при ii, когда не синтезируется ни антиген A, ни антиген B.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генотипе присутствует IAIA или IAi, эритроциты несут антиген A, и именно он определяет фенотип группы A. На схеме это удобно показать через один доминирующий маркер на поверхности клетки.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 A на клетке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IBIB и IBi формируют антиген B, а сочетание IAIB приводит к одновременному появлению обоих антигенов. Такой пример наглядно демонстрирует, что «доминантность» не всегда означает полное подавление одного варианта другим.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 B и двойное проявление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локус в ДНК задаёт не один, а несколько устойчивых вариантов признака. Иллюстрация с локусом, эритроцитами и группой крови помогает увидеть переход от генотипа к фенотипу без упрощения.
</a:t>
            </a:r>
            <a:endParaRPr lang="en-US" sz="99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гена и фенотипа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 на примере групп крови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анализирующее скрещивание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проверку доминантного фенотипа через рецессивного партнёра и анализ потомства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анализирующего скрещивания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Установить 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организм с доминантным фенотипом скрестить с рецессивной гомозиготой, по потомству можно определить, является ли он AA или Aa. Внешний вид сам по себе этого не показывает.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чистоту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метод помогает отличать гомозиготные линии от гетерозиготных и сохранять полезные признаки без случайного расщепления в потомстве. Это особенно важно для растений и животных.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теорию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Предсказанное расщепление сравнивают с фактическими данными, чтобы сделать генетический вывод не по предположению, а по наблюдаемому потомству. Так уменьшается риск ошибки.
</a:t>
            </a:r>
            <a:endParaRPr lang="en-US" sz="1247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разными объектами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применяют в школьных задачах, лабораторной генетике и при изучении наследования у человека, когда прямое определение генотипа затруднено.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Ожидаемые результаты скрещивания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двумя схемами сразу показывает, почему анализирующее скрещивание удобно для проверки скрытого генотипа.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 у потомства указывает на AA, а соотношение 1:1 — на Aa; именно это делает метод диагностическим.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генетика: анализирующее скрещивание, закон расщепления гамет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скрещиваний и выводы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родительских комбинаций и результата потомства помогает по фенотипу определить скрытый генотип исследуемой особи.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рецессивный партнер дает расщепление 1:1, исследуемая особь несет скрытый рецессивный аллель; единообразие потомства указывает на гомозиготность.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анализирующего скрещивания и примеры наследования группы крови ABO.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и законы Менделя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в гамете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гамета получает только один аллель из пары, поэтому анализирующее скрещивание напрямую отражает закон расщепления наследственного материала при образовании половых клеток.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гетерозиготы формируются два типа гамет в равных долях, и именно это позволяет заранее ожидать расщепление потомства по фенотипу или генотипу.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расчетного и наблюдаемого результата делает метод надежным инструментом: отклонения сразу показывают, совпадает ли предполагаемый генотип с фактическим наследованием.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анализирующее скрещивание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и животноводстве метод используют для проверки чистоты линий, отбора носителей нужных признаков и сохранения наследственно устойчивых вариантов в потомстве.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генетике анализирующее скрещивание помогает уверенно решать задачи на доминантные признаки, составлять схемы скрещивания и проверять предполагаемый генотип по потомству.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лабораторных исследованиях его сопоставляют с решеткой Пеннета, родословными и анализом групп крови, где внешний признак не всегда однозначно раскрывает наследственную основу.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и генотип при доминантном признаке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доминантный внешний признак может скрывать разные наследственные сочетания, поэтому одного наблюдения фенотипа недостаточно для точного вывода.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фенотип не различает AA и Aa; только скрещивание с рецессивной формой позволяет выявить скрытый аллель.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наследования при полном доминировании; учебная схема.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выборка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небольшом числе потомков случайные отклонения от ожидаемого расщепления могут исказить вывод, поэтому результат следует оценивать осторожно и по возможности с большим количеством особей.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доминантность неполная, фенотипы гибридов различаются не так, как в классической схеме, и простое анализирующее скрещивание уже не дает однозначного ответа.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генотипы не доживают до рождения или резко снижают жизнеспособность, из-за чего соотношение потомков нарушается и требует особой интерпретации.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проявление признака сильно зависит от условий, фенотип может не совпасть с генотипом, поэтому нужны дополнительные наблюдения и другие генетические методы.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9852"/>
            <a:ext cx="3812100" cy="12052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 генотипов и корректный выбор проверочного скрещивания позволяют избежать неверных выводов по потомству.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терминологией, выбором схемы скрещивания и игнорированием вероятностного характера наследования; особенно внимательно следует учитывать кодоминирование в системе ABO.
</a:t>
            </a:r>
            <a:endParaRPr lang="en-US" sz="1076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правила решения задач по генетике.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генетической задачи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анализирующем скрещивании и интерпретации результата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18719" y="1844204"/>
            <a:ext cx="234413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 селекции и медицины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анализирующее скрещивание помогает выделять чистые линии и закреплять полезные признаки у культурных растений, ускоряя создание более устойчивых и продуктивных форм.
</a:t>
            </a:r>
            <a:endParaRPr lang="en-US" sz="1292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метод используют для проверки наследственной однородности потомства и отбора производителей, которые действительно передают нужный признак без скрытого расщепления.
</a:t>
            </a:r>
            <a:endParaRPr lang="en-US" sz="1257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человека анализирующее скрещивание особенно наглядно при разборе системы ABO, где по потомству можно установить скрытые аллели родителей.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и генетике человека он помогает лучше понять, как один ген с несколькими вариантами влияет на наследование признаков и риск передачи определенных аллелей.
</a:t>
            </a:r>
            <a:endParaRPr lang="en-US" sz="1286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множественные аллели и анализирующее скрещивание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показывают, что один ген может давать несколько вариантов признака, а наследование нельзя свести к слишком простой схеме без учета разнообразия аллелей.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генотипа и фенотипа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 расширяют набор возможных сочетаний, а анализирующее скрещивание позволяет проверить, какой из скрытых генотипов соответствует наблюдаемому внешнему признаку.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понятия учат работать с вероятностями, сравнивать теорию и результат и делать обоснованный вывод о наследственной природе признака.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становится понятной через проверку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 объясняют разнообразие вариантов одного гена, а анализирующее скрещивание помогает раскрыть скрытый генотип. Вместе они показывают, как классическая генетика превращает наблюдение в точный вывод.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2026-06-01T15:36:02Z</dcterms:created>
  <dcterms:modified xsi:type="dcterms:W3CDTF">2026-06-01T15:36:02Z</dcterms:modified>
</cp:coreProperties>
</file>