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Дары Старого и Нового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обмен растениями, животными и технологиями между континентами после открытия Америки.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жизнь изменил Колумб, открывший Америку. Начался обмен не только товарами, но и культурами между Старым и Новым Светом, что навсегда изменило мир.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открытий и новых путей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Колумбова обмена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обмен живыми организмами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Старый и Новый Светы начали обмениваться растениями, животными и болезнями. Это изменило биосферу обеих частей мира и повлияло на их экосистемы.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социальное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 способствовал развитию торговли и изменил уклад жизни многих народов. Продукты из Америки повысили урожайность и улучшили питание в Европе, Азии и Африке.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перемены и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продуктов и животных отразилось на кулинарии и быте, сформировав новые традиции. Этот обмен стал основой для формирования современного культурного разнообразия.
</a:t>
            </a:r>
            <a:endParaRPr lang="en-US" sz="10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 Нового Света — новые продукты для Старого Света
</a:t>
            </a:r>
            <a:endParaRPr lang="en-US" sz="203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стала основой питания в Африке и Европе, обогатив рацион и способствуя росту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прижился в Европе благодаря высокой урожайности и устойчивости к суровым климатическим условиям.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стали неотъемлемой частью средиземноморской кухни, изменив вкусы и рецепты многих блюд.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 табак завоевали популярность, став важными культурами экономического и культурного значения.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привезли в Америку лошадей, которые преобразили транспорт и военное дело коренных народов, став для многих символом свободы.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 Старого Света в Америке: влияние на быт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скот, включая коров, овец и свиней, изменил сельское хозяйство и пищевые привычки американских племён, стимулируя новые формы земледелия.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7364"/>
            <a:ext cx="4166100" cy="1317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даров: Старый Свет vs. Новый Свет
</a:t>
            </a:r>
            <a:endParaRPr lang="en-US" sz="2762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растения и животных, переданные между континентами и их влияние на питание и хозяйство.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сделал рацион питания разнообразнее и способствовал экономическому развитию обеих частей света.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XVI-XVII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Картофель: продукт, изменивший Европу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попал в Европу из Анд в XVI веке и быстро завоевал популярность благодаря высокой питательной ценности.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Ирландии и России картофель стал главным продуктом, помогая избежать массового голода во время неурожаев.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неприхотливость к почве и урожайность способствовали распространению и развитию сельского хозяйства по всему континенту.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Томаты: путь от диковинки до кулинарного символа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томаты в Европе воспринимались лишь как декоративные растения, их боялись употреблять в пищу из-за предубеждений.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они превратились в основу средиземноморской кухни, став ключевым ингредиентом всемирно известных блюд, таких как пицца и паста.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Европы и новые культуры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Нововведения в сельском хозяйстве с картофелем ускорили демографический рост и улучшили здоровье населения.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урожайность картофеля снизила голод и позволила росту населения ускориться в новые 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демографические данные за XVII–XIX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какао у ацтеков и майя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служило священным напитком и символом богатства у народов Мезоамерики. Оно имело особое значение в религиозных ритуалах и повседневной жизни племён.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шоколада в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какао завезли в Европу, где сначала им наслаждалась знать. Постепенно шоколад стал доступен всем и превратился в источник вдохновения для искусства и кондитерского дела.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 и шоколад — сладкое наследие Америки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 и работорговля: связь с Колумбовым обменом
</a:t>
            </a:r>
            <a:endParaRPr lang="en-US" sz="198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завоз сахарного тростника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привезли сахарный тростник с Канарских островов на Карибские острова, создав первые плантации для массового производства сахара.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плантаций и рабство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на сахарных плантациях начали использовать рабский труд из Африки, вызвав масштабную трансатлантическую работорговлю и социальные изменения в колониях.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сахара в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стал доступным массовым продуктом, что преобразило пищевые привычки и принесло значительные экономические доходы европейским державам.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импорт товарных потоков между континентами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 составляли основу обмена, что значительно усилило взаимную зависимость континентов.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аграрные товары играли ключевую роль в формировании глобальных экономических связей.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записи, XVI–XVIII вв.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демографические изменения в Америке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болезни, такие как оспа и корь, были принесены в Америку без иммунитета у коренных народов. Массовая смертность достигала 90%, разрушая традиционные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включали упадок численности и изменение социальной структуры. Это открывало европейцам возможности для колонизации и изменения культурного ландшафта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Гастрономические перемены и новые вкусы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шоколада, помидоров и кукурузы обогатило европейскую кухню новыми вкусами и ингредиентами, разнообразив питание.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рецепты адаптировались, порождая уникальные блюда, ставшие национальными символами некоторых стран, например, итальянская кухня.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Новшества повлияли на пищевые привычки и способствовали культурному обмену между народами Европы и 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Табак: от священного растения к массовому увлечению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коренных народов Америки табак имел духовное и ритуальное значение, использовался в церемониях и обрядах, символизируя связь с природой.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табак быстро стал популярным товаром в Европе. Курительные трубки, сигары и нюхательный табак превратили его в модный и широко используемый продукт.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Ритуальное значение табака у индейцев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табака в Европе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последствия Колумбова обмена
</a:t>
            </a:r>
            <a:endParaRPr lang="en-US" sz="255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исторические исследования глобализации XVI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сельскохозяйственные технологии и изобретения
</a:t>
            </a:r>
            <a:endParaRPr lang="en-US" sz="2308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переняли у коренных народов Америки методы обработки почвы и орошения, что повысило эффективность земледелия.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обратную сторону в Америку были доставлены плуги и новые инструменты, расширившие возможности культивации земель.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удобрений и агротехнических приёмов стимулировало рост урожайности и разнообразие сельскохозяйственных культур.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обмен технологий укрепил продовольственную базу и способствовал развитию экономик обеих частей света.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изменения: новые символы и традиции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урожая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кукурузы и картофеля породило новые праздники, связанные с уборкой урожая, что отражается в народных обрядах и ежегодных фестивалях по всему миру.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мифология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 вошли в фольклор: шоколад и табак стали символами связи с предками и духовными силами, обогащая мифологический пласт культур обеих Америк.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искусство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слова и выражения, связанные с новыми растениями и животными, а их изображения часто использовались в декоративном искусстве и народных промыслах.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62661"/>
            <a:ext cx="4392900" cy="2086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обмена на мировую экономику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экономические условия до и после обмена между Старым и Новым Светом, отражая изменения в рынках, урбанизации и разнообразии товаров.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способствовал переходу к глобальной экономике, увеличив производительность и расширив товарные рынки.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история XVI–XIX вв.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 — основа современного мирового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обмен кардинально преобразил жизни, обменяв культуры и ресурсы, заложив фундамент для глобализации, расширив экономические и культурные взаимосвязи между континентами.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2026-05-08T14:01:39Z</dcterms:created>
  <dcterms:modified xsi:type="dcterms:W3CDTF">2026-05-08T14:01:39Z</dcterms:modified>
</cp:coreProperties>
</file>