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 и интеллект: ключевые темы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мышления, памяти и интеллекта в обучении и развитии подростков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процессы поддерживают обучение и адаптацию, формируя навыки принятия решений и общения в любой жизненной ситуации.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познавательные процессы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компоненты познания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Восприятие: первые данные об окружающем мире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позволяет нам через органы чувств получать первичную информацию — свет, звук или прикосновение. Эти ощущения становятся основой для формирования образов и понимания окружающего.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хранение и воспроизведение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отвечает за запоминание информации и последующее её восстановление. Она связывает прошлый опыт с настоящими задачами, поддерживая обучение и адаптацию к новому.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и мышление: создание новых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позволяет формировать образы и концепции, не существующие в реальности. Мышление анализирует эти идеи, решая сложные задачи и строя логические связи.
</a:t>
            </a:r>
            <a:endParaRPr lang="en-US" sz="9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даёт исходные данные через органы чувств, обеспечивая первичный контакт с миром.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интерпретирует эти данные, формируя целостные образы объектов и событий.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выделяет важные стимулы, позволяя концентрировать психические ресурсы на нужной информации.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и восстанавливает полученные знания для дальнейшей обработки и применения.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познавательных процессов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Восприятие: сбор информации с помощью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4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Зрение, слух, осязание, обоняние и вкус обеспечивают поступление разнообразных данных. Интеграция этих сенсорных сигналов позволяет осознать окружающую среду.
</a:t>
            </a:r>
            <a:endParaRPr lang="en-US" sz="1318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Внимание: фокус на важных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выделить значимые объекты среди множества раздражителей, например, сосредоточиться на уроке при шуме в классе. Это ключ к эффективному восприятию и обучению.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восприятие и внимание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удерживает информацию в течение нескольких секунд или минут, обеспечивая оперативное мышление.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хранит знания и опыт месяцами и годами, влияя на развитие навыков и умений.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памяти включают зрительную, слуховую и моторную, каждая из которых важна при обучении и повседневных действиях.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Память: виды и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задачи — определение цели и условий для решения проблемной ситуации.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решения включает сбор информации, анализ вариантов и выбор оптимального подхода.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— оценка эффективности и корректировка действия при необходимости.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мышления: наглядно-действенное, образное и абстрактное, каждый со своей ролью в познании.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Мышление: стадии и разновидности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помогает создавать яркие и уникальные образы, сочетая реальные и вымышленные элементы. Оно расширяет возможности мышления за пределы текущей реальности.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нестандартных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воображения подросток способен разрабатывать оригинальные идеи, решать творческие и научные задачи, формируя свой индивидуальный стиль мышления.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воображения в креативности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речь помогает планировать действия и обдумывать идеи, структурируя мышление.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речь служит средством коммуникации с окружающими, позволяя обмениваться знаниями и опытом.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речевых навыков способствует успешному обучению и социализации, расширяя возможности взаимодействия.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её значение в познании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объединяет умственные способности анализа, синтеза и обобщения информации для эффективного решения задач.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обработки данных облегчает понимание сложных ситуаций и принятие решений.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и гибкость мышления позволяют адаптироваться к новым обстоятельствам и находить инновационные решения.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прогнозировать последствия действий помогает оценивать риски и планировать будущее.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интеллекта и его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тестов интеллекта в начале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психологи Альфред Бине и Теодор Симон разработали первый тест интеллекта в 1905 году. Он помогал выявлять учебные затруднения у детей и стал основой для дальнейших исследований умственных способностей.
</a:t>
            </a:r>
            <a:endParaRPr lang="en-US" sz="1334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общего фактора интеллекта Чарльза Спирмена
</a:t>
            </a:r>
            <a:pPr algn="l" indent="0" marL="0">
              <a:lnSpc>
                <a:spcPct val="100000"/>
              </a:lnSpc>
              <a:buNone/>
            </a:pPr>
            <a:r>
              <a:rPr lang="en-US" sz="4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Чарльз Спирмен выделил общий интеллектуальный фактор — g-фактор, объединяющий различные умственные способности. Эта идея повлияла на развитие психологии и тестирования интеллекта.
</a:t>
            </a:r>
            <a:endParaRPr lang="en-US" sz="1334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интеллекта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фактор отражает общий интеллект, а специальные факторы связаны с конкретными задачами и навыками.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интеллект состоит из общего уровня умственных способностей и узкоспециализированных навыков.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Spearman, 1904 г.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структуры интеллекта по Ч. Спирмену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Логико-математический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умение рассуждать, решать задачи и работать с числами и логикой.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владением языком, умением читать, писать и выражать мысли словами.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воспринимать и визуализировать объекты в пространстве и ориентироваться в нем.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Чувствительность к ритму, мелодии и звукам, важная для музыкантов и певцов.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Многоуровневый интеллект по Говарду Гарднеру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972647"/>
            <a:ext cx="3848986" cy="2269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разные виды интеллекта с их характеристиками и примерами профессий.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типы интеллекта влияют на выбор профессии и стиль обучения школьников.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H. Gardner, 1983.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интеллекта по Гарднеру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обучение и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развивается через выполнение учебных заданий, упражнения на память и внимание, а также активное участие в классных проектах и дискуссиях.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творческие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Групповые проекты, творческие конкурсы и задания способствуют развитию критического мышления и самостоятельности у учеников.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интеллекта в учебной среде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определяет врожденные способности, задавая основу для интеллектуального потенциала ребенка.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жизни, включая сон и питание, а также мотивация способствуют эффективному развитию мозга.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обучения и поддержка семьи формируют условия для развития навыков и знаний.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успешного интеллектуального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сфокусироваться на учебе, улучшая усвоение материала и способности к анализу.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воображение работают вместе для креативного мышления, что усиливает интеллектуальный потенциал подростков.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познавательных процессов и интеллекта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обработки информации в мозге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ощущения до действия в познавательных процессах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экзаменам требует концентрации, запоминания и понимания материала.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проектов помогает развивать творческое мышление и умение работать в команде.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повседневных задач в спорте и хобби укрепляет навыки планирования и принятия решений.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новым ситуациям развивает гибкость мышления и самостоятельность.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интеллекта в жизни школьника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развития интеллекта и познавательных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интеллекта и когнитивных навыков с детства определяет успех в учебе и жизни. Индивидуальный подход и постоянная практика способствуют раскрытию потенциала каждого школьника.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2026-05-09T22:46:33Z</dcterms:created>
  <dcterms:modified xsi:type="dcterms:W3CDTF">2026-05-09T22:46:33Z</dcterms:modified>
</cp:coreProperties>
</file>